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64" r:id="rId6"/>
    <p:sldId id="266" r:id="rId7"/>
    <p:sldId id="260" r:id="rId8"/>
    <p:sldId id="261" r:id="rId9"/>
    <p:sldId id="265" r:id="rId10"/>
    <p:sldId id="262" r:id="rId11"/>
    <p:sldId id="263" r:id="rId1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C52B56-65B2-49CE-895F-BFAD41B09F4E}" v="2" dt="2020-10-22T16:40:54.8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930" autoAdjust="0"/>
    <p:restoredTop sz="94660"/>
  </p:normalViewPr>
  <p:slideViewPr>
    <p:cSldViewPr snapToGrid="0">
      <p:cViewPr varScale="1">
        <p:scale>
          <a:sx n="72" d="100"/>
          <a:sy n="72" d="100"/>
        </p:scale>
        <p:origin x="7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loe Moore" userId="26808e46-8975-4d5f-b9d7-6451cdb7aee3" providerId="ADAL" clId="{BC64255F-AB83-4008-B0BF-C4A083406606}"/>
    <pc:docChg chg="delSld modSld">
      <pc:chgData name="Chloe Moore" userId="26808e46-8975-4d5f-b9d7-6451cdb7aee3" providerId="ADAL" clId="{BC64255F-AB83-4008-B0BF-C4A083406606}" dt="2020-07-02T17:24:03.574" v="20" actId="20577"/>
      <pc:docMkLst>
        <pc:docMk/>
      </pc:docMkLst>
      <pc:sldChg chg="del">
        <pc:chgData name="Chloe Moore" userId="26808e46-8975-4d5f-b9d7-6451cdb7aee3" providerId="ADAL" clId="{BC64255F-AB83-4008-B0BF-C4A083406606}" dt="2020-07-02T17:23:52.397" v="0" actId="2696"/>
        <pc:sldMkLst>
          <pc:docMk/>
          <pc:sldMk cId="2453520816" sldId="257"/>
        </pc:sldMkLst>
      </pc:sldChg>
      <pc:sldChg chg="del">
        <pc:chgData name="Chloe Moore" userId="26808e46-8975-4d5f-b9d7-6451cdb7aee3" providerId="ADAL" clId="{BC64255F-AB83-4008-B0BF-C4A083406606}" dt="2020-07-02T17:23:53.259" v="2" actId="2696"/>
        <pc:sldMkLst>
          <pc:docMk/>
          <pc:sldMk cId="3214661054" sldId="258"/>
        </pc:sldMkLst>
      </pc:sldChg>
      <pc:sldChg chg="modSp">
        <pc:chgData name="Chloe Moore" userId="26808e46-8975-4d5f-b9d7-6451cdb7aee3" providerId="ADAL" clId="{BC64255F-AB83-4008-B0BF-C4A083406606}" dt="2020-07-02T17:24:03.574" v="20" actId="20577"/>
        <pc:sldMkLst>
          <pc:docMk/>
          <pc:sldMk cId="4229608093" sldId="259"/>
        </pc:sldMkLst>
        <pc:spChg chg="mod">
          <ac:chgData name="Chloe Moore" userId="26808e46-8975-4d5f-b9d7-6451cdb7aee3" providerId="ADAL" clId="{BC64255F-AB83-4008-B0BF-C4A083406606}" dt="2020-07-02T17:24:03.574" v="20" actId="20577"/>
          <ac:spMkLst>
            <pc:docMk/>
            <pc:sldMk cId="4229608093" sldId="259"/>
            <ac:spMk id="4" creationId="{00000000-0000-0000-0000-000000000000}"/>
          </ac:spMkLst>
        </pc:spChg>
      </pc:sldChg>
      <pc:sldChg chg="del">
        <pc:chgData name="Chloe Moore" userId="26808e46-8975-4d5f-b9d7-6451cdb7aee3" providerId="ADAL" clId="{BC64255F-AB83-4008-B0BF-C4A083406606}" dt="2020-07-02T17:23:52.740" v="1" actId="2696"/>
        <pc:sldMkLst>
          <pc:docMk/>
          <pc:sldMk cId="3776715638" sldId="260"/>
        </pc:sldMkLst>
      </pc:sldChg>
    </pc:docChg>
  </pc:docChgLst>
  <pc:docChgLst>
    <pc:chgData name="Nicola Stephan" userId="66c88428-0b7b-4ec0-a6f1-adf4d592068f" providerId="ADAL" clId="{9B9989C4-F2DE-4435-8FC6-E5541AEF290A}"/>
    <pc:docChg chg="undo redo custSel modSld">
      <pc:chgData name="Nicola Stephan" userId="66c88428-0b7b-4ec0-a6f1-adf4d592068f" providerId="ADAL" clId="{9B9989C4-F2DE-4435-8FC6-E5541AEF290A}" dt="2020-10-16T07:09:45.490" v="5897" actId="20577"/>
      <pc:docMkLst>
        <pc:docMk/>
      </pc:docMkLst>
      <pc:sldChg chg="addSp delSp modSp mod">
        <pc:chgData name="Nicola Stephan" userId="66c88428-0b7b-4ec0-a6f1-adf4d592068f" providerId="ADAL" clId="{9B9989C4-F2DE-4435-8FC6-E5541AEF290A}" dt="2020-10-14T20:08:20.427" v="2010" actId="1076"/>
        <pc:sldMkLst>
          <pc:docMk/>
          <pc:sldMk cId="4229608093" sldId="259"/>
        </pc:sldMkLst>
        <pc:spChg chg="mod">
          <ac:chgData name="Nicola Stephan" userId="66c88428-0b7b-4ec0-a6f1-adf4d592068f" providerId="ADAL" clId="{9B9989C4-F2DE-4435-8FC6-E5541AEF290A}" dt="2020-10-14T07:36:10.518" v="126" actId="207"/>
          <ac:spMkLst>
            <pc:docMk/>
            <pc:sldMk cId="4229608093" sldId="259"/>
            <ac:spMk id="4" creationId="{00000000-0000-0000-0000-000000000000}"/>
          </ac:spMkLst>
        </pc:spChg>
        <pc:spChg chg="mod">
          <ac:chgData name="Nicola Stephan" userId="66c88428-0b7b-4ec0-a6f1-adf4d592068f" providerId="ADAL" clId="{9B9989C4-F2DE-4435-8FC6-E5541AEF290A}" dt="2020-10-14T11:29:35.879" v="1546" actId="20577"/>
          <ac:spMkLst>
            <pc:docMk/>
            <pc:sldMk cId="4229608093" sldId="259"/>
            <ac:spMk id="5" creationId="{00000000-0000-0000-0000-000000000000}"/>
          </ac:spMkLst>
        </pc:spChg>
        <pc:spChg chg="add mod">
          <ac:chgData name="Nicola Stephan" userId="66c88428-0b7b-4ec0-a6f1-adf4d592068f" providerId="ADAL" clId="{9B9989C4-F2DE-4435-8FC6-E5541AEF290A}" dt="2020-10-14T07:49:17.821" v="962" actId="115"/>
          <ac:spMkLst>
            <pc:docMk/>
            <pc:sldMk cId="4229608093" sldId="259"/>
            <ac:spMk id="7" creationId="{A93342F8-B78A-4D03-AEF0-E4A0BA445F9C}"/>
          </ac:spMkLst>
        </pc:spChg>
        <pc:spChg chg="add mod">
          <ac:chgData name="Nicola Stephan" userId="66c88428-0b7b-4ec0-a6f1-adf4d592068f" providerId="ADAL" clId="{9B9989C4-F2DE-4435-8FC6-E5541AEF290A}" dt="2020-10-14T07:52:28.869" v="1034" actId="1076"/>
          <ac:spMkLst>
            <pc:docMk/>
            <pc:sldMk cId="4229608093" sldId="259"/>
            <ac:spMk id="8" creationId="{54DC7B7D-B5DC-46BB-B3BC-4E13C8382C22}"/>
          </ac:spMkLst>
        </pc:spChg>
        <pc:spChg chg="del mod">
          <ac:chgData name="Nicola Stephan" userId="66c88428-0b7b-4ec0-a6f1-adf4d592068f" providerId="ADAL" clId="{9B9989C4-F2DE-4435-8FC6-E5541AEF290A}" dt="2020-10-14T07:45:46.200" v="913" actId="478"/>
          <ac:spMkLst>
            <pc:docMk/>
            <pc:sldMk cId="4229608093" sldId="259"/>
            <ac:spMk id="20" creationId="{598AC679-D83B-45A6-87DA-FDF3FDDF7944}"/>
          </ac:spMkLst>
        </pc:spChg>
        <pc:spChg chg="add del mod">
          <ac:chgData name="Nicola Stephan" userId="66c88428-0b7b-4ec0-a6f1-adf4d592068f" providerId="ADAL" clId="{9B9989C4-F2DE-4435-8FC6-E5541AEF290A}" dt="2020-10-14T07:52:16.232" v="1031" actId="14100"/>
          <ac:spMkLst>
            <pc:docMk/>
            <pc:sldMk cId="4229608093" sldId="259"/>
            <ac:spMk id="21" creationId="{BD338C44-B1C4-4E76-B5D8-C3591D86114F}"/>
          </ac:spMkLst>
        </pc:spChg>
        <pc:spChg chg="mod">
          <ac:chgData name="Nicola Stephan" userId="66c88428-0b7b-4ec0-a6f1-adf4d592068f" providerId="ADAL" clId="{9B9989C4-F2DE-4435-8FC6-E5541AEF290A}" dt="2020-10-14T07:52:42.212" v="1040" actId="20577"/>
          <ac:spMkLst>
            <pc:docMk/>
            <pc:sldMk cId="4229608093" sldId="259"/>
            <ac:spMk id="23" creationId="{56682955-7315-46B8-AA6C-D1BB449AF855}"/>
          </ac:spMkLst>
        </pc:spChg>
        <pc:spChg chg="del mod">
          <ac:chgData name="Nicola Stephan" userId="66c88428-0b7b-4ec0-a6f1-adf4d592068f" providerId="ADAL" clId="{9B9989C4-F2DE-4435-8FC6-E5541AEF290A}" dt="2020-10-14T07:46:11.828" v="921" actId="478"/>
          <ac:spMkLst>
            <pc:docMk/>
            <pc:sldMk cId="4229608093" sldId="259"/>
            <ac:spMk id="26" creationId="{5C284E02-C224-48D6-B52A-632617A677FE}"/>
          </ac:spMkLst>
        </pc:spChg>
        <pc:spChg chg="mod">
          <ac:chgData name="Nicola Stephan" userId="66c88428-0b7b-4ec0-a6f1-adf4d592068f" providerId="ADAL" clId="{9B9989C4-F2DE-4435-8FC6-E5541AEF290A}" dt="2020-10-14T07:52:23.843" v="1033" actId="14100"/>
          <ac:spMkLst>
            <pc:docMk/>
            <pc:sldMk cId="4229608093" sldId="259"/>
            <ac:spMk id="29" creationId="{F5CA6B38-5101-463F-83CE-327F75AC8F88}"/>
          </ac:spMkLst>
        </pc:spChg>
        <pc:spChg chg="add del">
          <ac:chgData name="Nicola Stephan" userId="66c88428-0b7b-4ec0-a6f1-adf4d592068f" providerId="ADAL" clId="{9B9989C4-F2DE-4435-8FC6-E5541AEF290A}" dt="2020-10-14T07:43:16.042" v="733" actId="478"/>
          <ac:spMkLst>
            <pc:docMk/>
            <pc:sldMk cId="4229608093" sldId="259"/>
            <ac:spMk id="30" creationId="{89B105F0-A600-4673-8736-9836F43AF69B}"/>
          </ac:spMkLst>
        </pc:spChg>
        <pc:spChg chg="del">
          <ac:chgData name="Nicola Stephan" userId="66c88428-0b7b-4ec0-a6f1-adf4d592068f" providerId="ADAL" clId="{9B9989C4-F2DE-4435-8FC6-E5541AEF290A}" dt="2020-10-14T07:33:59.676" v="5" actId="478"/>
          <ac:spMkLst>
            <pc:docMk/>
            <pc:sldMk cId="4229608093" sldId="259"/>
            <ac:spMk id="32" creationId="{3FE9F02C-3377-48A5-9AB9-901B25FA6D02}"/>
          </ac:spMkLst>
        </pc:spChg>
        <pc:spChg chg="add del">
          <ac:chgData name="Nicola Stephan" userId="66c88428-0b7b-4ec0-a6f1-adf4d592068f" providerId="ADAL" clId="{9B9989C4-F2DE-4435-8FC6-E5541AEF290A}" dt="2020-10-14T11:40:31.607" v="1795" actId="478"/>
          <ac:spMkLst>
            <pc:docMk/>
            <pc:sldMk cId="4229608093" sldId="259"/>
            <ac:spMk id="83" creationId="{22FC3D55-2AAE-451F-9116-784B3EA83BA9}"/>
          </ac:spMkLst>
        </pc:spChg>
        <pc:graphicFrameChg chg="mod modGraphic">
          <ac:chgData name="Nicola Stephan" userId="66c88428-0b7b-4ec0-a6f1-adf4d592068f" providerId="ADAL" clId="{9B9989C4-F2DE-4435-8FC6-E5541AEF290A}" dt="2020-10-14T20:08:20.427" v="2010" actId="1076"/>
          <ac:graphicFrameMkLst>
            <pc:docMk/>
            <pc:sldMk cId="4229608093" sldId="259"/>
            <ac:graphicFrameMk id="6" creationId="{D6BFE60E-2989-409E-BCB1-C915E3CF74FE}"/>
          </ac:graphicFrameMkLst>
        </pc:graphicFrameChg>
        <pc:graphicFrameChg chg="add mod modGraphic">
          <ac:chgData name="Nicola Stephan" userId="66c88428-0b7b-4ec0-a6f1-adf4d592068f" providerId="ADAL" clId="{9B9989C4-F2DE-4435-8FC6-E5541AEF290A}" dt="2020-10-14T07:44:59.504" v="908" actId="14100"/>
          <ac:graphicFrameMkLst>
            <pc:docMk/>
            <pc:sldMk cId="4229608093" sldId="259"/>
            <ac:graphicFrameMk id="17" creationId="{7B81082F-EF63-406F-B218-A83446CC4A6B}"/>
          </ac:graphicFrameMkLst>
        </pc:graphicFrameChg>
        <pc:picChg chg="mod">
          <ac:chgData name="Nicola Stephan" userId="66c88428-0b7b-4ec0-a6f1-adf4d592068f" providerId="ADAL" clId="{9B9989C4-F2DE-4435-8FC6-E5541AEF290A}" dt="2020-10-14T11:28:43.343" v="1402" actId="1076"/>
          <ac:picMkLst>
            <pc:docMk/>
            <pc:sldMk cId="4229608093" sldId="259"/>
            <ac:picMk id="3" creationId="{CA15B9E9-C293-40EE-AFAE-64E9304628AE}"/>
          </ac:picMkLst>
        </pc:picChg>
      </pc:sldChg>
      <pc:sldChg chg="addSp delSp modSp mod">
        <pc:chgData name="Nicola Stephan" userId="66c88428-0b7b-4ec0-a6f1-adf4d592068f" providerId="ADAL" clId="{9B9989C4-F2DE-4435-8FC6-E5541AEF290A}" dt="2020-10-15T14:10:42.921" v="4481" actId="692"/>
        <pc:sldMkLst>
          <pc:docMk/>
          <pc:sldMk cId="3754975020" sldId="260"/>
        </pc:sldMkLst>
        <pc:spChg chg="add mod">
          <ac:chgData name="Nicola Stephan" userId="66c88428-0b7b-4ec0-a6f1-adf4d592068f" providerId="ADAL" clId="{9B9989C4-F2DE-4435-8FC6-E5541AEF290A}" dt="2020-10-15T12:06:24.255" v="3806" actId="1076"/>
          <ac:spMkLst>
            <pc:docMk/>
            <pc:sldMk cId="3754975020" sldId="260"/>
            <ac:spMk id="3" creationId="{76DA9F6E-91E6-489C-827D-759CAD48D374}"/>
          </ac:spMkLst>
        </pc:spChg>
        <pc:spChg chg="mod">
          <ac:chgData name="Nicola Stephan" userId="66c88428-0b7b-4ec0-a6f1-adf4d592068f" providerId="ADAL" clId="{9B9989C4-F2DE-4435-8FC6-E5541AEF290A}" dt="2020-10-15T07:58:06.338" v="3687" actId="207"/>
          <ac:spMkLst>
            <pc:docMk/>
            <pc:sldMk cId="3754975020" sldId="260"/>
            <ac:spMk id="4" creationId="{00000000-0000-0000-0000-000000000000}"/>
          </ac:spMkLst>
        </pc:spChg>
        <pc:spChg chg="mod">
          <ac:chgData name="Nicola Stephan" userId="66c88428-0b7b-4ec0-a6f1-adf4d592068f" providerId="ADAL" clId="{9B9989C4-F2DE-4435-8FC6-E5541AEF290A}" dt="2020-10-15T13:36:12.659" v="4479" actId="20577"/>
          <ac:spMkLst>
            <pc:docMk/>
            <pc:sldMk cId="3754975020" sldId="260"/>
            <ac:spMk id="5" creationId="{00000000-0000-0000-0000-000000000000}"/>
          </ac:spMkLst>
        </pc:spChg>
        <pc:spChg chg="mod">
          <ac:chgData name="Nicola Stephan" userId="66c88428-0b7b-4ec0-a6f1-adf4d592068f" providerId="ADAL" clId="{9B9989C4-F2DE-4435-8FC6-E5541AEF290A}" dt="2020-10-15T12:12:59.288" v="4189" actId="20577"/>
          <ac:spMkLst>
            <pc:docMk/>
            <pc:sldMk cId="3754975020" sldId="260"/>
            <ac:spMk id="18" creationId="{60A46247-32E8-4B3E-9B31-05DD183640F3}"/>
          </ac:spMkLst>
        </pc:spChg>
        <pc:spChg chg="mod">
          <ac:chgData name="Nicola Stephan" userId="66c88428-0b7b-4ec0-a6f1-adf4d592068f" providerId="ADAL" clId="{9B9989C4-F2DE-4435-8FC6-E5541AEF290A}" dt="2020-10-15T14:10:28.637" v="4480" actId="2085"/>
          <ac:spMkLst>
            <pc:docMk/>
            <pc:sldMk cId="3754975020" sldId="260"/>
            <ac:spMk id="21" creationId="{BD338C44-B1C4-4E76-B5D8-C3591D86114F}"/>
          </ac:spMkLst>
        </pc:spChg>
        <pc:spChg chg="mod">
          <ac:chgData name="Nicola Stephan" userId="66c88428-0b7b-4ec0-a6f1-adf4d592068f" providerId="ADAL" clId="{9B9989C4-F2DE-4435-8FC6-E5541AEF290A}" dt="2020-10-15T12:10:44.216" v="3935" actId="692"/>
          <ac:spMkLst>
            <pc:docMk/>
            <pc:sldMk cId="3754975020" sldId="260"/>
            <ac:spMk id="22" creationId="{8597FF2D-6A6E-414A-8783-B8B3952126F3}"/>
          </ac:spMkLst>
        </pc:spChg>
        <pc:spChg chg="del mod">
          <ac:chgData name="Nicola Stephan" userId="66c88428-0b7b-4ec0-a6f1-adf4d592068f" providerId="ADAL" clId="{9B9989C4-F2DE-4435-8FC6-E5541AEF290A}" dt="2020-10-15T12:12:24.829" v="4083" actId="478"/>
          <ac:spMkLst>
            <pc:docMk/>
            <pc:sldMk cId="3754975020" sldId="260"/>
            <ac:spMk id="23" creationId="{56682955-7315-46B8-AA6C-D1BB449AF855}"/>
          </ac:spMkLst>
        </pc:spChg>
        <pc:spChg chg="del">
          <ac:chgData name="Nicola Stephan" userId="66c88428-0b7b-4ec0-a6f1-adf4d592068f" providerId="ADAL" clId="{9B9989C4-F2DE-4435-8FC6-E5541AEF290A}" dt="2020-10-14T20:13:47.637" v="2277" actId="21"/>
          <ac:spMkLst>
            <pc:docMk/>
            <pc:sldMk cId="3754975020" sldId="260"/>
            <ac:spMk id="24" creationId="{1FAF7C06-90B3-4729-9E89-918C1D529835}"/>
          </ac:spMkLst>
        </pc:spChg>
        <pc:spChg chg="del mod">
          <ac:chgData name="Nicola Stephan" userId="66c88428-0b7b-4ec0-a6f1-adf4d592068f" providerId="ADAL" clId="{9B9989C4-F2DE-4435-8FC6-E5541AEF290A}" dt="2020-10-15T07:57:48.886" v="3682" actId="478"/>
          <ac:spMkLst>
            <pc:docMk/>
            <pc:sldMk cId="3754975020" sldId="260"/>
            <ac:spMk id="30" creationId="{89B105F0-A600-4673-8736-9836F43AF69B}"/>
          </ac:spMkLst>
        </pc:spChg>
        <pc:spChg chg="mod">
          <ac:chgData name="Nicola Stephan" userId="66c88428-0b7b-4ec0-a6f1-adf4d592068f" providerId="ADAL" clId="{9B9989C4-F2DE-4435-8FC6-E5541AEF290A}" dt="2020-10-15T13:28:36.214" v="4253" actId="14100"/>
          <ac:spMkLst>
            <pc:docMk/>
            <pc:sldMk cId="3754975020" sldId="260"/>
            <ac:spMk id="32" creationId="{3FE9F02C-3377-48A5-9AB9-901B25FA6D02}"/>
          </ac:spMkLst>
        </pc:spChg>
        <pc:spChg chg="mod">
          <ac:chgData name="Nicola Stephan" userId="66c88428-0b7b-4ec0-a6f1-adf4d592068f" providerId="ADAL" clId="{9B9989C4-F2DE-4435-8FC6-E5541AEF290A}" dt="2020-10-15T14:10:42.921" v="4481" actId="692"/>
          <ac:spMkLst>
            <pc:docMk/>
            <pc:sldMk cId="3754975020" sldId="260"/>
            <ac:spMk id="83" creationId="{22FC3D55-2AAE-451F-9116-784B3EA83BA9}"/>
          </ac:spMkLst>
        </pc:spChg>
        <pc:picChg chg="del mod">
          <ac:chgData name="Nicola Stephan" userId="66c88428-0b7b-4ec0-a6f1-adf4d592068f" providerId="ADAL" clId="{9B9989C4-F2DE-4435-8FC6-E5541AEF290A}" dt="2020-10-15T12:06:01.982" v="3804" actId="478"/>
          <ac:picMkLst>
            <pc:docMk/>
            <pc:sldMk cId="3754975020" sldId="260"/>
            <ac:picMk id="12" creationId="{28AEE581-D6BD-408C-95B6-D1293692D90F}"/>
          </ac:picMkLst>
        </pc:picChg>
        <pc:picChg chg="add del">
          <ac:chgData name="Nicola Stephan" userId="66c88428-0b7b-4ec0-a6f1-adf4d592068f" providerId="ADAL" clId="{9B9989C4-F2DE-4435-8FC6-E5541AEF290A}" dt="2020-10-14T20:14:06.426" v="2280" actId="21"/>
          <ac:picMkLst>
            <pc:docMk/>
            <pc:sldMk cId="3754975020" sldId="260"/>
            <ac:picMk id="13" creationId="{B84C99CF-4A65-438F-BAFC-C2403A11A97C}"/>
          </ac:picMkLst>
        </pc:picChg>
      </pc:sldChg>
      <pc:sldChg chg="addSp delSp modSp mod">
        <pc:chgData name="Nicola Stephan" userId="66c88428-0b7b-4ec0-a6f1-adf4d592068f" providerId="ADAL" clId="{9B9989C4-F2DE-4435-8FC6-E5541AEF290A}" dt="2020-10-15T20:15:45.094" v="4907" actId="1076"/>
        <pc:sldMkLst>
          <pc:docMk/>
          <pc:sldMk cId="4204433845" sldId="261"/>
        </pc:sldMkLst>
        <pc:spChg chg="mod">
          <ac:chgData name="Nicola Stephan" userId="66c88428-0b7b-4ec0-a6f1-adf4d592068f" providerId="ADAL" clId="{9B9989C4-F2DE-4435-8FC6-E5541AEF290A}" dt="2020-10-14T20:06:01.227" v="1825" actId="20577"/>
          <ac:spMkLst>
            <pc:docMk/>
            <pc:sldMk cId="4204433845" sldId="261"/>
            <ac:spMk id="4" creationId="{00000000-0000-0000-0000-000000000000}"/>
          </ac:spMkLst>
        </pc:spChg>
        <pc:spChg chg="del mod">
          <ac:chgData name="Nicola Stephan" userId="66c88428-0b7b-4ec0-a6f1-adf4d592068f" providerId="ADAL" clId="{9B9989C4-F2DE-4435-8FC6-E5541AEF290A}" dt="2020-10-14T20:05:24.353" v="1811" actId="478"/>
          <ac:spMkLst>
            <pc:docMk/>
            <pc:sldMk cId="4204433845" sldId="261"/>
            <ac:spMk id="5" creationId="{00000000-0000-0000-0000-000000000000}"/>
          </ac:spMkLst>
        </pc:spChg>
        <pc:spChg chg="add mod">
          <ac:chgData name="Nicola Stephan" userId="66c88428-0b7b-4ec0-a6f1-adf4d592068f" providerId="ADAL" clId="{9B9989C4-F2DE-4435-8FC6-E5541AEF290A}" dt="2020-10-15T20:14:34.936" v="4760" actId="20577"/>
          <ac:spMkLst>
            <pc:docMk/>
            <pc:sldMk cId="4204433845" sldId="261"/>
            <ac:spMk id="7" creationId="{B1ADC4A5-1512-4AFB-93D5-9CAE580C432B}"/>
          </ac:spMkLst>
        </pc:spChg>
        <pc:spChg chg="del">
          <ac:chgData name="Nicola Stephan" userId="66c88428-0b7b-4ec0-a6f1-adf4d592068f" providerId="ADAL" clId="{9B9989C4-F2DE-4435-8FC6-E5541AEF290A}" dt="2020-10-14T20:05:17.502" v="1807" actId="478"/>
          <ac:spMkLst>
            <pc:docMk/>
            <pc:sldMk cId="4204433845" sldId="261"/>
            <ac:spMk id="19" creationId="{40214B2B-28D9-4CAD-95C1-072A27A426A0}"/>
          </ac:spMkLst>
        </pc:spChg>
        <pc:spChg chg="mod">
          <ac:chgData name="Nicola Stephan" userId="66c88428-0b7b-4ec0-a6f1-adf4d592068f" providerId="ADAL" clId="{9B9989C4-F2DE-4435-8FC6-E5541AEF290A}" dt="2020-10-15T14:20:31.329" v="4497" actId="692"/>
          <ac:spMkLst>
            <pc:docMk/>
            <pc:sldMk cId="4204433845" sldId="261"/>
            <ac:spMk id="22" creationId="{8597FF2D-6A6E-414A-8783-B8B3952126F3}"/>
          </ac:spMkLst>
        </pc:spChg>
        <pc:spChg chg="mod">
          <ac:chgData name="Nicola Stephan" userId="66c88428-0b7b-4ec0-a6f1-adf4d592068f" providerId="ADAL" clId="{9B9989C4-F2DE-4435-8FC6-E5541AEF290A}" dt="2020-10-15T14:36:25.382" v="4498" actId="1076"/>
          <ac:spMkLst>
            <pc:docMk/>
            <pc:sldMk cId="4204433845" sldId="261"/>
            <ac:spMk id="25" creationId="{E22F9646-BCEE-4B69-A7D8-01E075234EEC}"/>
          </ac:spMkLst>
        </pc:spChg>
        <pc:spChg chg="mod">
          <ac:chgData name="Nicola Stephan" userId="66c88428-0b7b-4ec0-a6f1-adf4d592068f" providerId="ADAL" clId="{9B9989C4-F2DE-4435-8FC6-E5541AEF290A}" dt="2020-10-15T14:12:10.679" v="4495" actId="692"/>
          <ac:spMkLst>
            <pc:docMk/>
            <pc:sldMk cId="4204433845" sldId="261"/>
            <ac:spMk id="26" creationId="{7FD06105-9EE8-4EAC-86FA-2B39CB058CC6}"/>
          </ac:spMkLst>
        </pc:spChg>
        <pc:spChg chg="mod">
          <ac:chgData name="Nicola Stephan" userId="66c88428-0b7b-4ec0-a6f1-adf4d592068f" providerId="ADAL" clId="{9B9989C4-F2DE-4435-8FC6-E5541AEF290A}" dt="2020-10-15T14:11:46.289" v="4492" actId="207"/>
          <ac:spMkLst>
            <pc:docMk/>
            <pc:sldMk cId="4204433845" sldId="261"/>
            <ac:spMk id="27" creationId="{2A0C50E9-991E-4EF6-829C-39BAE4122EE0}"/>
          </ac:spMkLst>
        </pc:spChg>
        <pc:spChg chg="del">
          <ac:chgData name="Nicola Stephan" userId="66c88428-0b7b-4ec0-a6f1-adf4d592068f" providerId="ADAL" clId="{9B9989C4-F2DE-4435-8FC6-E5541AEF290A}" dt="2020-10-15T14:10:58.021" v="4483" actId="478"/>
          <ac:spMkLst>
            <pc:docMk/>
            <pc:sldMk cId="4204433845" sldId="261"/>
            <ac:spMk id="30" creationId="{89B105F0-A600-4673-8736-9836F43AF69B}"/>
          </ac:spMkLst>
        </pc:spChg>
        <pc:spChg chg="mod">
          <ac:chgData name="Nicola Stephan" userId="66c88428-0b7b-4ec0-a6f1-adf4d592068f" providerId="ADAL" clId="{9B9989C4-F2DE-4435-8FC6-E5541AEF290A}" dt="2020-10-15T14:20:04.129" v="4496" actId="14100"/>
          <ac:spMkLst>
            <pc:docMk/>
            <pc:sldMk cId="4204433845" sldId="261"/>
            <ac:spMk id="83" creationId="{22FC3D55-2AAE-451F-9116-784B3EA83BA9}"/>
          </ac:spMkLst>
        </pc:spChg>
        <pc:picChg chg="del mod">
          <ac:chgData name="Nicola Stephan" userId="66c88428-0b7b-4ec0-a6f1-adf4d592068f" providerId="ADAL" clId="{9B9989C4-F2DE-4435-8FC6-E5541AEF290A}" dt="2020-10-14T20:05:18.840" v="1809" actId="478"/>
          <ac:picMkLst>
            <pc:docMk/>
            <pc:sldMk cId="4204433845" sldId="261"/>
            <ac:picMk id="3" creationId="{7014C28D-A65B-4C25-AE5F-11EAD6724CCB}"/>
          </ac:picMkLst>
        </pc:picChg>
        <pc:picChg chg="add mod">
          <ac:chgData name="Nicola Stephan" userId="66c88428-0b7b-4ec0-a6f1-adf4d592068f" providerId="ADAL" clId="{9B9989C4-F2DE-4435-8FC6-E5541AEF290A}" dt="2020-10-15T20:15:45.094" v="4907" actId="1076"/>
          <ac:picMkLst>
            <pc:docMk/>
            <pc:sldMk cId="4204433845" sldId="261"/>
            <ac:picMk id="8" creationId="{4B96D3A3-AAAA-48D5-A4F1-56D9E81B4745}"/>
          </ac:picMkLst>
        </pc:picChg>
      </pc:sldChg>
      <pc:sldChg chg="addSp delSp modSp mod">
        <pc:chgData name="Nicola Stephan" userId="66c88428-0b7b-4ec0-a6f1-adf4d592068f" providerId="ADAL" clId="{9B9989C4-F2DE-4435-8FC6-E5541AEF290A}" dt="2020-10-16T07:05:49.281" v="5556" actId="113"/>
        <pc:sldMkLst>
          <pc:docMk/>
          <pc:sldMk cId="595139141" sldId="262"/>
        </pc:sldMkLst>
        <pc:spChg chg="mod">
          <ac:chgData name="Nicola Stephan" userId="66c88428-0b7b-4ec0-a6f1-adf4d592068f" providerId="ADAL" clId="{9B9989C4-F2DE-4435-8FC6-E5541AEF290A}" dt="2020-10-15T14:37:33.380" v="4508" actId="207"/>
          <ac:spMkLst>
            <pc:docMk/>
            <pc:sldMk cId="595139141" sldId="262"/>
            <ac:spMk id="4" creationId="{00000000-0000-0000-0000-000000000000}"/>
          </ac:spMkLst>
        </pc:spChg>
        <pc:spChg chg="mod">
          <ac:chgData name="Nicola Stephan" userId="66c88428-0b7b-4ec0-a6f1-adf4d592068f" providerId="ADAL" clId="{9B9989C4-F2DE-4435-8FC6-E5541AEF290A}" dt="2020-10-15T20:39:35.981" v="5411" actId="20577"/>
          <ac:spMkLst>
            <pc:docMk/>
            <pc:sldMk cId="595139141" sldId="262"/>
            <ac:spMk id="14" creationId="{057D1553-5D4C-4CB7-8487-BBB0C4B94535}"/>
          </ac:spMkLst>
        </pc:spChg>
        <pc:spChg chg="mod">
          <ac:chgData name="Nicola Stephan" userId="66c88428-0b7b-4ec0-a6f1-adf4d592068f" providerId="ADAL" clId="{9B9989C4-F2DE-4435-8FC6-E5541AEF290A}" dt="2020-10-16T07:05:49.281" v="5556" actId="113"/>
          <ac:spMkLst>
            <pc:docMk/>
            <pc:sldMk cId="595139141" sldId="262"/>
            <ac:spMk id="17" creationId="{41D46979-C5EB-4AB6-A3DE-4A3A63249562}"/>
          </ac:spMkLst>
        </pc:spChg>
        <pc:picChg chg="add mod">
          <ac:chgData name="Nicola Stephan" userId="66c88428-0b7b-4ec0-a6f1-adf4d592068f" providerId="ADAL" clId="{9B9989C4-F2DE-4435-8FC6-E5541AEF290A}" dt="2020-10-15T20:38:21.493" v="5233" actId="1076"/>
          <ac:picMkLst>
            <pc:docMk/>
            <pc:sldMk cId="595139141" sldId="262"/>
            <ac:picMk id="3" creationId="{767774D0-E0D6-434F-B0CA-A6BC4E49F107}"/>
          </ac:picMkLst>
        </pc:picChg>
        <pc:picChg chg="mod">
          <ac:chgData name="Nicola Stephan" userId="66c88428-0b7b-4ec0-a6f1-adf4d592068f" providerId="ADAL" clId="{9B9989C4-F2DE-4435-8FC6-E5541AEF290A}" dt="2020-10-15T20:39:30.008" v="5409" actId="1076"/>
          <ac:picMkLst>
            <pc:docMk/>
            <pc:sldMk cId="595139141" sldId="262"/>
            <ac:picMk id="7" creationId="{6DF259DF-C3F8-486D-882B-9B336D360122}"/>
          </ac:picMkLst>
        </pc:picChg>
        <pc:picChg chg="del mod">
          <ac:chgData name="Nicola Stephan" userId="66c88428-0b7b-4ec0-a6f1-adf4d592068f" providerId="ADAL" clId="{9B9989C4-F2DE-4435-8FC6-E5541AEF290A}" dt="2020-10-15T20:38:04.652" v="5226" actId="478"/>
          <ac:picMkLst>
            <pc:docMk/>
            <pc:sldMk cId="595139141" sldId="262"/>
            <ac:picMk id="8" creationId="{A4279387-E215-4531-8FB6-4FB7A06F1145}"/>
          </ac:picMkLst>
        </pc:picChg>
      </pc:sldChg>
      <pc:sldChg chg="addSp modSp mod">
        <pc:chgData name="Nicola Stephan" userId="66c88428-0b7b-4ec0-a6f1-adf4d592068f" providerId="ADAL" clId="{9B9989C4-F2DE-4435-8FC6-E5541AEF290A}" dt="2020-10-16T07:09:45.490" v="5897" actId="20577"/>
        <pc:sldMkLst>
          <pc:docMk/>
          <pc:sldMk cId="3960742457" sldId="263"/>
        </pc:sldMkLst>
        <pc:spChg chg="add mod">
          <ac:chgData name="Nicola Stephan" userId="66c88428-0b7b-4ec0-a6f1-adf4d592068f" providerId="ADAL" clId="{9B9989C4-F2DE-4435-8FC6-E5541AEF290A}" dt="2020-10-16T07:09:45.490" v="5897" actId="20577"/>
          <ac:spMkLst>
            <pc:docMk/>
            <pc:sldMk cId="3960742457" sldId="263"/>
            <ac:spMk id="3" creationId="{9A7E8C7E-EDED-43C6-9535-2D8E72148AB6}"/>
          </ac:spMkLst>
        </pc:spChg>
        <pc:spChg chg="mod">
          <ac:chgData name="Nicola Stephan" userId="66c88428-0b7b-4ec0-a6f1-adf4d592068f" providerId="ADAL" clId="{9B9989C4-F2DE-4435-8FC6-E5541AEF290A}" dt="2020-10-15T14:37:47.199" v="4511" actId="207"/>
          <ac:spMkLst>
            <pc:docMk/>
            <pc:sldMk cId="3960742457" sldId="263"/>
            <ac:spMk id="4" creationId="{00000000-0000-0000-0000-000000000000}"/>
          </ac:spMkLst>
        </pc:spChg>
        <pc:spChg chg="add mod">
          <ac:chgData name="Nicola Stephan" userId="66c88428-0b7b-4ec0-a6f1-adf4d592068f" providerId="ADAL" clId="{9B9989C4-F2DE-4435-8FC6-E5541AEF290A}" dt="2020-10-16T07:08:27.698" v="5731" actId="20577"/>
          <ac:spMkLst>
            <pc:docMk/>
            <pc:sldMk cId="3960742457" sldId="263"/>
            <ac:spMk id="11" creationId="{56AD8BA2-CB33-4BC5-B391-BBDD3C5796D7}"/>
          </ac:spMkLst>
        </pc:spChg>
        <pc:spChg chg="add mod">
          <ac:chgData name="Nicola Stephan" userId="66c88428-0b7b-4ec0-a6f1-adf4d592068f" providerId="ADAL" clId="{9B9989C4-F2DE-4435-8FC6-E5541AEF290A}" dt="2020-10-16T07:08:07.504" v="5714"/>
          <ac:spMkLst>
            <pc:docMk/>
            <pc:sldMk cId="3960742457" sldId="263"/>
            <ac:spMk id="12" creationId="{1966A019-B745-4FAB-BD2B-5AFD450F02A5}"/>
          </ac:spMkLst>
        </pc:spChg>
        <pc:spChg chg="mod">
          <ac:chgData name="Nicola Stephan" userId="66c88428-0b7b-4ec0-a6f1-adf4d592068f" providerId="ADAL" clId="{9B9989C4-F2DE-4435-8FC6-E5541AEF290A}" dt="2020-10-15T14:37:50.222" v="4512" actId="207"/>
          <ac:spMkLst>
            <pc:docMk/>
            <pc:sldMk cId="3960742457" sldId="263"/>
            <ac:spMk id="14" creationId="{057D1553-5D4C-4CB7-8487-BBB0C4B94535}"/>
          </ac:spMkLst>
        </pc:spChg>
        <pc:spChg chg="mod">
          <ac:chgData name="Nicola Stephan" userId="66c88428-0b7b-4ec0-a6f1-adf4d592068f" providerId="ADAL" clId="{9B9989C4-F2DE-4435-8FC6-E5541AEF290A}" dt="2020-10-15T20:39:50.060" v="5415" actId="20577"/>
          <ac:spMkLst>
            <pc:docMk/>
            <pc:sldMk cId="3960742457" sldId="263"/>
            <ac:spMk id="17" creationId="{41D46979-C5EB-4AB6-A3DE-4A3A63249562}"/>
          </ac:spMkLst>
        </pc:spChg>
        <pc:picChg chg="add mod">
          <ac:chgData name="Nicola Stephan" userId="66c88428-0b7b-4ec0-a6f1-adf4d592068f" providerId="ADAL" clId="{9B9989C4-F2DE-4435-8FC6-E5541AEF290A}" dt="2020-10-16T07:07:24.455" v="5709" actId="1076"/>
          <ac:picMkLst>
            <pc:docMk/>
            <pc:sldMk cId="3960742457" sldId="263"/>
            <ac:picMk id="10" creationId="{797C045A-0A67-4B31-BD3A-47A5F7E71C11}"/>
          </ac:picMkLst>
        </pc:picChg>
      </pc:sldChg>
      <pc:sldChg chg="delSp modSp mod">
        <pc:chgData name="Nicola Stephan" userId="66c88428-0b7b-4ec0-a6f1-adf4d592068f" providerId="ADAL" clId="{9B9989C4-F2DE-4435-8FC6-E5541AEF290A}" dt="2020-10-14T20:11:16.820" v="2265" actId="20577"/>
        <pc:sldMkLst>
          <pc:docMk/>
          <pc:sldMk cId="2075186768" sldId="264"/>
        </pc:sldMkLst>
        <pc:spChg chg="mod">
          <ac:chgData name="Nicola Stephan" userId="66c88428-0b7b-4ec0-a6f1-adf4d592068f" providerId="ADAL" clId="{9B9989C4-F2DE-4435-8FC6-E5541AEF290A}" dt="2020-10-14T07:43:54.812" v="738" actId="207"/>
          <ac:spMkLst>
            <pc:docMk/>
            <pc:sldMk cId="2075186768" sldId="264"/>
            <ac:spMk id="4" creationId="{00000000-0000-0000-0000-000000000000}"/>
          </ac:spMkLst>
        </pc:spChg>
        <pc:spChg chg="mod">
          <ac:chgData name="Nicola Stephan" userId="66c88428-0b7b-4ec0-a6f1-adf4d592068f" providerId="ADAL" clId="{9B9989C4-F2DE-4435-8FC6-E5541AEF290A}" dt="2020-10-14T20:11:16.820" v="2265" actId="20577"/>
          <ac:spMkLst>
            <pc:docMk/>
            <pc:sldMk cId="2075186768" sldId="264"/>
            <ac:spMk id="5" creationId="{00000000-0000-0000-0000-000000000000}"/>
          </ac:spMkLst>
        </pc:spChg>
        <pc:spChg chg="mod">
          <ac:chgData name="Nicola Stephan" userId="66c88428-0b7b-4ec0-a6f1-adf4d592068f" providerId="ADAL" clId="{9B9989C4-F2DE-4435-8FC6-E5541AEF290A}" dt="2020-10-14T07:53:19.767" v="1045" actId="14100"/>
          <ac:spMkLst>
            <pc:docMk/>
            <pc:sldMk cId="2075186768" sldId="264"/>
            <ac:spMk id="20" creationId="{598AC679-D83B-45A6-87DA-FDF3FDDF7944}"/>
          </ac:spMkLst>
        </pc:spChg>
        <pc:spChg chg="del">
          <ac:chgData name="Nicola Stephan" userId="66c88428-0b7b-4ec0-a6f1-adf4d592068f" providerId="ADAL" clId="{9B9989C4-F2DE-4435-8FC6-E5541AEF290A}" dt="2020-10-14T07:53:16.090" v="1044" actId="478"/>
          <ac:spMkLst>
            <pc:docMk/>
            <pc:sldMk cId="2075186768" sldId="264"/>
            <ac:spMk id="21" creationId="{BD338C44-B1C4-4E76-B5D8-C3591D86114F}"/>
          </ac:spMkLst>
        </pc:spChg>
        <pc:spChg chg="mod">
          <ac:chgData name="Nicola Stephan" userId="66c88428-0b7b-4ec0-a6f1-adf4d592068f" providerId="ADAL" clId="{9B9989C4-F2DE-4435-8FC6-E5541AEF290A}" dt="2020-10-14T20:09:02.938" v="2084" actId="20577"/>
          <ac:spMkLst>
            <pc:docMk/>
            <pc:sldMk cId="2075186768" sldId="264"/>
            <ac:spMk id="23" creationId="{56682955-7315-46B8-AA6C-D1BB449AF855}"/>
          </ac:spMkLst>
        </pc:spChg>
        <pc:spChg chg="mod">
          <ac:chgData name="Nicola Stephan" userId="66c88428-0b7b-4ec0-a6f1-adf4d592068f" providerId="ADAL" clId="{9B9989C4-F2DE-4435-8FC6-E5541AEF290A}" dt="2020-10-14T11:31:13.496" v="1792" actId="313"/>
          <ac:spMkLst>
            <pc:docMk/>
            <pc:sldMk cId="2075186768" sldId="264"/>
            <ac:spMk id="26" creationId="{5C284E02-C224-48D6-B52A-632617A677FE}"/>
          </ac:spMkLst>
        </pc:spChg>
      </pc:sldChg>
      <pc:sldChg chg="addSp delSp modSp mod">
        <pc:chgData name="Nicola Stephan" userId="66c88428-0b7b-4ec0-a6f1-adf4d592068f" providerId="ADAL" clId="{9B9989C4-F2DE-4435-8FC6-E5541AEF290A}" dt="2020-10-15T20:33:32.490" v="5145" actId="1076"/>
        <pc:sldMkLst>
          <pc:docMk/>
          <pc:sldMk cId="766824005" sldId="265"/>
        </pc:sldMkLst>
        <pc:spChg chg="mod">
          <ac:chgData name="Nicola Stephan" userId="66c88428-0b7b-4ec0-a6f1-adf4d592068f" providerId="ADAL" clId="{9B9989C4-F2DE-4435-8FC6-E5541AEF290A}" dt="2020-10-15T14:36:35.622" v="4499" actId="207"/>
          <ac:spMkLst>
            <pc:docMk/>
            <pc:sldMk cId="766824005" sldId="265"/>
            <ac:spMk id="4" creationId="{00000000-0000-0000-0000-000000000000}"/>
          </ac:spMkLst>
        </pc:spChg>
        <pc:spChg chg="mod">
          <ac:chgData name="Nicola Stephan" userId="66c88428-0b7b-4ec0-a6f1-adf4d592068f" providerId="ADAL" clId="{9B9989C4-F2DE-4435-8FC6-E5541AEF290A}" dt="2020-10-15T20:15:35.199" v="4906" actId="207"/>
          <ac:spMkLst>
            <pc:docMk/>
            <pc:sldMk cId="766824005" sldId="265"/>
            <ac:spMk id="5" creationId="{00000000-0000-0000-0000-000000000000}"/>
          </ac:spMkLst>
        </pc:spChg>
        <pc:spChg chg="del">
          <ac:chgData name="Nicola Stephan" userId="66c88428-0b7b-4ec0-a6f1-adf4d592068f" providerId="ADAL" clId="{9B9989C4-F2DE-4435-8FC6-E5541AEF290A}" dt="2020-10-15T14:36:47.856" v="4500" actId="478"/>
          <ac:spMkLst>
            <pc:docMk/>
            <pc:sldMk cId="766824005" sldId="265"/>
            <ac:spMk id="19" creationId="{40214B2B-28D9-4CAD-95C1-072A27A426A0}"/>
          </ac:spMkLst>
        </pc:spChg>
        <pc:spChg chg="mod">
          <ac:chgData name="Nicola Stephan" userId="66c88428-0b7b-4ec0-a6f1-adf4d592068f" providerId="ADAL" clId="{9B9989C4-F2DE-4435-8FC6-E5541AEF290A}" dt="2020-10-15T14:38:23.335" v="4517" actId="207"/>
          <ac:spMkLst>
            <pc:docMk/>
            <pc:sldMk cId="766824005" sldId="265"/>
            <ac:spMk id="25" creationId="{E22F9646-BCEE-4B69-A7D8-01E075234EEC}"/>
          </ac:spMkLst>
        </pc:spChg>
        <pc:spChg chg="mod">
          <ac:chgData name="Nicola Stephan" userId="66c88428-0b7b-4ec0-a6f1-adf4d592068f" providerId="ADAL" clId="{9B9989C4-F2DE-4435-8FC6-E5541AEF290A}" dt="2020-10-15T20:18:40.738" v="5044" actId="20577"/>
          <ac:spMkLst>
            <pc:docMk/>
            <pc:sldMk cId="766824005" sldId="265"/>
            <ac:spMk id="27" creationId="{2A0C50E9-991E-4EF6-829C-39BAE4122EE0}"/>
          </ac:spMkLst>
        </pc:spChg>
        <pc:spChg chg="del">
          <ac:chgData name="Nicola Stephan" userId="66c88428-0b7b-4ec0-a6f1-adf4d592068f" providerId="ADAL" clId="{9B9989C4-F2DE-4435-8FC6-E5541AEF290A}" dt="2020-10-15T14:37:12.089" v="4506" actId="478"/>
          <ac:spMkLst>
            <pc:docMk/>
            <pc:sldMk cId="766824005" sldId="265"/>
            <ac:spMk id="30" creationId="{89B105F0-A600-4673-8736-9836F43AF69B}"/>
          </ac:spMkLst>
        </pc:spChg>
        <pc:graphicFrameChg chg="add del mod modGraphic">
          <ac:chgData name="Nicola Stephan" userId="66c88428-0b7b-4ec0-a6f1-adf4d592068f" providerId="ADAL" clId="{9B9989C4-F2DE-4435-8FC6-E5541AEF290A}" dt="2020-10-15T20:33:32.490" v="5145" actId="1076"/>
          <ac:graphicFrameMkLst>
            <pc:docMk/>
            <pc:sldMk cId="766824005" sldId="265"/>
            <ac:graphicFrameMk id="3" creationId="{3B236202-6023-41F0-AA05-913DFDA56909}"/>
          </ac:graphicFrameMkLst>
        </pc:graphicFrameChg>
      </pc:sldChg>
      <pc:sldChg chg="addSp delSp modSp mod">
        <pc:chgData name="Nicola Stephan" userId="66c88428-0b7b-4ec0-a6f1-adf4d592068f" providerId="ADAL" clId="{9B9989C4-F2DE-4435-8FC6-E5541AEF290A}" dt="2020-10-15T13:33:31.392" v="4340" actId="20577"/>
        <pc:sldMkLst>
          <pc:docMk/>
          <pc:sldMk cId="2160885367" sldId="266"/>
        </pc:sldMkLst>
        <pc:spChg chg="mod">
          <ac:chgData name="Nicola Stephan" userId="66c88428-0b7b-4ec0-a6f1-adf4d592068f" providerId="ADAL" clId="{9B9989C4-F2DE-4435-8FC6-E5541AEF290A}" dt="2020-10-14T18:51:29.348" v="1800" actId="207"/>
          <ac:spMkLst>
            <pc:docMk/>
            <pc:sldMk cId="2160885367" sldId="266"/>
            <ac:spMk id="4" creationId="{00000000-0000-0000-0000-000000000000}"/>
          </ac:spMkLst>
        </pc:spChg>
        <pc:spChg chg="mod">
          <ac:chgData name="Nicola Stephan" userId="66c88428-0b7b-4ec0-a6f1-adf4d592068f" providerId="ADAL" clId="{9B9989C4-F2DE-4435-8FC6-E5541AEF290A}" dt="2020-10-15T13:33:31.392" v="4340" actId="20577"/>
          <ac:spMkLst>
            <pc:docMk/>
            <pc:sldMk cId="2160885367" sldId="266"/>
            <ac:spMk id="5" creationId="{00000000-0000-0000-0000-000000000000}"/>
          </ac:spMkLst>
        </pc:spChg>
        <pc:spChg chg="add mod">
          <ac:chgData name="Nicola Stephan" userId="66c88428-0b7b-4ec0-a6f1-adf4d592068f" providerId="ADAL" clId="{9B9989C4-F2DE-4435-8FC6-E5541AEF290A}" dt="2020-10-15T07:40:40.106" v="3473" actId="1076"/>
          <ac:spMkLst>
            <pc:docMk/>
            <pc:sldMk cId="2160885367" sldId="266"/>
            <ac:spMk id="6" creationId="{2ECDEA31-0220-40BB-968E-CC02E10AA470}"/>
          </ac:spMkLst>
        </pc:spChg>
        <pc:spChg chg="mod">
          <ac:chgData name="Nicola Stephan" userId="66c88428-0b7b-4ec0-a6f1-adf4d592068f" providerId="ADAL" clId="{9B9989C4-F2DE-4435-8FC6-E5541AEF290A}" dt="2020-10-15T07:57:17.388" v="3677" actId="20577"/>
          <ac:spMkLst>
            <pc:docMk/>
            <pc:sldMk cId="2160885367" sldId="266"/>
            <ac:spMk id="18" creationId="{60A46247-32E8-4B3E-9B31-05DD183640F3}"/>
          </ac:spMkLst>
        </pc:spChg>
        <pc:spChg chg="mod">
          <ac:chgData name="Nicola Stephan" userId="66c88428-0b7b-4ec0-a6f1-adf4d592068f" providerId="ADAL" clId="{9B9989C4-F2DE-4435-8FC6-E5541AEF290A}" dt="2020-10-14T20:13:11.238" v="2272" actId="14100"/>
          <ac:spMkLst>
            <pc:docMk/>
            <pc:sldMk cId="2160885367" sldId="266"/>
            <ac:spMk id="20" creationId="{598AC679-D83B-45A6-87DA-FDF3FDDF7944}"/>
          </ac:spMkLst>
        </pc:spChg>
        <pc:spChg chg="mod">
          <ac:chgData name="Nicola Stephan" userId="66c88428-0b7b-4ec0-a6f1-adf4d592068f" providerId="ADAL" clId="{9B9989C4-F2DE-4435-8FC6-E5541AEF290A}" dt="2020-10-14T20:13:01.467" v="2269" actId="14100"/>
          <ac:spMkLst>
            <pc:docMk/>
            <pc:sldMk cId="2160885367" sldId="266"/>
            <ac:spMk id="21" creationId="{BD338C44-B1C4-4E76-B5D8-C3591D86114F}"/>
          </ac:spMkLst>
        </pc:spChg>
        <pc:spChg chg="mod">
          <ac:chgData name="Nicola Stephan" userId="66c88428-0b7b-4ec0-a6f1-adf4d592068f" providerId="ADAL" clId="{9B9989C4-F2DE-4435-8FC6-E5541AEF290A}" dt="2020-10-14T20:12:58.123" v="2268" actId="14100"/>
          <ac:spMkLst>
            <pc:docMk/>
            <pc:sldMk cId="2160885367" sldId="266"/>
            <ac:spMk id="22" creationId="{8597FF2D-6A6E-414A-8783-B8B3952126F3}"/>
          </ac:spMkLst>
        </pc:spChg>
        <pc:spChg chg="mod">
          <ac:chgData name="Nicola Stephan" userId="66c88428-0b7b-4ec0-a6f1-adf4d592068f" providerId="ADAL" clId="{9B9989C4-F2DE-4435-8FC6-E5541AEF290A}" dt="2020-10-15T12:13:13.866" v="4190" actId="20577"/>
          <ac:spMkLst>
            <pc:docMk/>
            <pc:sldMk cId="2160885367" sldId="266"/>
            <ac:spMk id="23" creationId="{56682955-7315-46B8-AA6C-D1BB449AF855}"/>
          </ac:spMkLst>
        </pc:spChg>
        <pc:spChg chg="del mod">
          <ac:chgData name="Nicola Stephan" userId="66c88428-0b7b-4ec0-a6f1-adf4d592068f" providerId="ADAL" clId="{9B9989C4-F2DE-4435-8FC6-E5541AEF290A}" dt="2020-10-14T20:06:19.326" v="1826" actId="478"/>
          <ac:spMkLst>
            <pc:docMk/>
            <pc:sldMk cId="2160885367" sldId="266"/>
            <ac:spMk id="24" creationId="{1FAF7C06-90B3-4729-9E89-918C1D529835}"/>
          </ac:spMkLst>
        </pc:spChg>
        <pc:spChg chg="del">
          <ac:chgData name="Nicola Stephan" userId="66c88428-0b7b-4ec0-a6f1-adf4d592068f" providerId="ADAL" clId="{9B9989C4-F2DE-4435-8FC6-E5541AEF290A}" dt="2020-10-15T07:31:36.400" v="3107" actId="478"/>
          <ac:spMkLst>
            <pc:docMk/>
            <pc:sldMk cId="2160885367" sldId="266"/>
            <ac:spMk id="30" creationId="{89B105F0-A600-4673-8736-9836F43AF69B}"/>
          </ac:spMkLst>
        </pc:spChg>
        <pc:spChg chg="mod">
          <ac:chgData name="Nicola Stephan" userId="66c88428-0b7b-4ec0-a6f1-adf4d592068f" providerId="ADAL" clId="{9B9989C4-F2DE-4435-8FC6-E5541AEF290A}" dt="2020-10-15T07:56:40.635" v="3659" actId="20577"/>
          <ac:spMkLst>
            <pc:docMk/>
            <pc:sldMk cId="2160885367" sldId="266"/>
            <ac:spMk id="32" creationId="{3FE9F02C-3377-48A5-9AB9-901B25FA6D02}"/>
          </ac:spMkLst>
        </pc:spChg>
        <pc:graphicFrameChg chg="mod modGraphic">
          <ac:chgData name="Nicola Stephan" userId="66c88428-0b7b-4ec0-a6f1-adf4d592068f" providerId="ADAL" clId="{9B9989C4-F2DE-4435-8FC6-E5541AEF290A}" dt="2020-10-15T07:40:42.473" v="3474" actId="1076"/>
          <ac:graphicFrameMkLst>
            <pc:docMk/>
            <pc:sldMk cId="2160885367" sldId="266"/>
            <ac:graphicFrameMk id="3" creationId="{4B16DC78-196B-4E86-AA7C-FC622AF5DC53}"/>
          </ac:graphicFrameMkLst>
        </pc:graphicFrameChg>
        <pc:picChg chg="del mod">
          <ac:chgData name="Nicola Stephan" userId="66c88428-0b7b-4ec0-a6f1-adf4d592068f" providerId="ADAL" clId="{9B9989C4-F2DE-4435-8FC6-E5541AEF290A}" dt="2020-10-15T07:42:21.770" v="3477" actId="478"/>
          <ac:picMkLst>
            <pc:docMk/>
            <pc:sldMk cId="2160885367" sldId="266"/>
            <ac:picMk id="7" creationId="{E3CF257F-3F93-4F5D-BE96-D57F352736F7}"/>
          </ac:picMkLst>
        </pc:picChg>
        <pc:picChg chg="add mod">
          <ac:chgData name="Nicola Stephan" userId="66c88428-0b7b-4ec0-a6f1-adf4d592068f" providerId="ADAL" clId="{9B9989C4-F2DE-4435-8FC6-E5541AEF290A}" dt="2020-10-15T07:42:43.693" v="3487" actId="1076"/>
          <ac:picMkLst>
            <pc:docMk/>
            <pc:sldMk cId="2160885367" sldId="266"/>
            <ac:picMk id="9" creationId="{8FE473AF-99A4-41C6-959C-E9AEDD98F30D}"/>
          </ac:picMkLst>
        </pc:picChg>
        <pc:picChg chg="mod">
          <ac:chgData name="Nicola Stephan" userId="66c88428-0b7b-4ec0-a6f1-adf4d592068f" providerId="ADAL" clId="{9B9989C4-F2DE-4435-8FC6-E5541AEF290A}" dt="2020-10-14T20:13:18.356" v="2274" actId="1076"/>
          <ac:picMkLst>
            <pc:docMk/>
            <pc:sldMk cId="2160885367" sldId="266"/>
            <ac:picMk id="12" creationId="{28AEE581-D6BD-408C-95B6-D1293692D90F}"/>
          </ac:picMkLst>
        </pc:picChg>
        <pc:picChg chg="del">
          <ac:chgData name="Nicola Stephan" userId="66c88428-0b7b-4ec0-a6f1-adf4d592068f" providerId="ADAL" clId="{9B9989C4-F2DE-4435-8FC6-E5541AEF290A}" dt="2020-10-14T20:06:20.787" v="1827" actId="478"/>
          <ac:picMkLst>
            <pc:docMk/>
            <pc:sldMk cId="2160885367" sldId="266"/>
            <ac:picMk id="13" creationId="{B84C99CF-4A65-438F-BAFC-C2403A11A97C}"/>
          </ac:picMkLst>
        </pc:picChg>
      </pc:sldChg>
    </pc:docChg>
  </pc:docChgLst>
  <pc:docChgLst>
    <pc:chgData name="Chloe Moore" userId="26808e46-8975-4d5f-b9d7-6451cdb7aee3" providerId="ADAL" clId="{1F0E2F86-2766-4362-8096-D4E9BDFCC73E}"/>
    <pc:docChg chg="undo custSel addSld delSld modSld">
      <pc:chgData name="Chloe Moore" userId="26808e46-8975-4d5f-b9d7-6451cdb7aee3" providerId="ADAL" clId="{1F0E2F86-2766-4362-8096-D4E9BDFCC73E}" dt="2020-07-07T09:57:23.763" v="14223" actId="20577"/>
      <pc:docMkLst>
        <pc:docMk/>
      </pc:docMkLst>
      <pc:sldChg chg="addSp delSp modSp">
        <pc:chgData name="Chloe Moore" userId="26808e46-8975-4d5f-b9d7-6451cdb7aee3" providerId="ADAL" clId="{1F0E2F86-2766-4362-8096-D4E9BDFCC73E}" dt="2020-07-06T20:16:42.847" v="2775" actId="20577"/>
        <pc:sldMkLst>
          <pc:docMk/>
          <pc:sldMk cId="4229608093" sldId="259"/>
        </pc:sldMkLst>
        <pc:spChg chg="mod">
          <ac:chgData name="Chloe Moore" userId="26808e46-8975-4d5f-b9d7-6451cdb7aee3" providerId="ADAL" clId="{1F0E2F86-2766-4362-8096-D4E9BDFCC73E}" dt="2020-07-06T20:08:14.278" v="1327" actId="20577"/>
          <ac:spMkLst>
            <pc:docMk/>
            <pc:sldMk cId="4229608093" sldId="259"/>
            <ac:spMk id="5" creationId="{00000000-0000-0000-0000-000000000000}"/>
          </ac:spMkLst>
        </pc:spChg>
        <pc:spChg chg="mod">
          <ac:chgData name="Chloe Moore" userId="26808e46-8975-4d5f-b9d7-6451cdb7aee3" providerId="ADAL" clId="{1F0E2F86-2766-4362-8096-D4E9BDFCC73E}" dt="2020-07-06T20:14:49.860" v="2306" actId="14100"/>
          <ac:spMkLst>
            <pc:docMk/>
            <pc:sldMk cId="4229608093" sldId="259"/>
            <ac:spMk id="20" creationId="{598AC679-D83B-45A6-87DA-FDF3FDDF7944}"/>
          </ac:spMkLst>
        </pc:spChg>
        <pc:spChg chg="mod">
          <ac:chgData name="Chloe Moore" userId="26808e46-8975-4d5f-b9d7-6451cdb7aee3" providerId="ADAL" clId="{1F0E2F86-2766-4362-8096-D4E9BDFCC73E}" dt="2020-07-06T20:16:42.847" v="2775" actId="20577"/>
          <ac:spMkLst>
            <pc:docMk/>
            <pc:sldMk cId="4229608093" sldId="259"/>
            <ac:spMk id="23" creationId="{56682955-7315-46B8-AA6C-D1BB449AF855}"/>
          </ac:spMkLst>
        </pc:spChg>
        <pc:spChg chg="mod">
          <ac:chgData name="Chloe Moore" userId="26808e46-8975-4d5f-b9d7-6451cdb7aee3" providerId="ADAL" clId="{1F0E2F86-2766-4362-8096-D4E9BDFCC73E}" dt="2020-07-06T20:09:34.490" v="1449" actId="20577"/>
          <ac:spMkLst>
            <pc:docMk/>
            <pc:sldMk cId="4229608093" sldId="259"/>
            <ac:spMk id="26" creationId="{5C284E02-C224-48D6-B52A-632617A677FE}"/>
          </ac:spMkLst>
        </pc:spChg>
        <pc:spChg chg="del mod">
          <ac:chgData name="Chloe Moore" userId="26808e46-8975-4d5f-b9d7-6451cdb7aee3" providerId="ADAL" clId="{1F0E2F86-2766-4362-8096-D4E9BDFCC73E}" dt="2020-07-06T20:04:09.611" v="432" actId="478"/>
          <ac:spMkLst>
            <pc:docMk/>
            <pc:sldMk cId="4229608093" sldId="259"/>
            <ac:spMk id="28" creationId="{A0709C57-FC75-47B8-A1BA-CBF8A2E91B85}"/>
          </ac:spMkLst>
        </pc:spChg>
        <pc:spChg chg="mod">
          <ac:chgData name="Chloe Moore" userId="26808e46-8975-4d5f-b9d7-6451cdb7aee3" providerId="ADAL" clId="{1F0E2F86-2766-4362-8096-D4E9BDFCC73E}" dt="2020-07-06T20:08:41.320" v="1334" actId="14100"/>
          <ac:spMkLst>
            <pc:docMk/>
            <pc:sldMk cId="4229608093" sldId="259"/>
            <ac:spMk id="29" creationId="{F5CA6B38-5101-463F-83CE-327F75AC8F88}"/>
          </ac:spMkLst>
        </pc:spChg>
        <pc:spChg chg="del">
          <ac:chgData name="Chloe Moore" userId="26808e46-8975-4d5f-b9d7-6451cdb7aee3" providerId="ADAL" clId="{1F0E2F86-2766-4362-8096-D4E9BDFCC73E}" dt="2020-07-06T20:04:05.839" v="430" actId="478"/>
          <ac:spMkLst>
            <pc:docMk/>
            <pc:sldMk cId="4229608093" sldId="259"/>
            <ac:spMk id="44" creationId="{D4ACCC16-B084-48E2-A222-C19C53A24BA9}"/>
          </ac:spMkLst>
        </pc:spChg>
        <pc:spChg chg="mod">
          <ac:chgData name="Chloe Moore" userId="26808e46-8975-4d5f-b9d7-6451cdb7aee3" providerId="ADAL" clId="{1F0E2F86-2766-4362-8096-D4E9BDFCC73E}" dt="2020-07-06T20:04:13.342" v="433" actId="14100"/>
          <ac:spMkLst>
            <pc:docMk/>
            <pc:sldMk cId="4229608093" sldId="259"/>
            <ac:spMk id="83" creationId="{22FC3D55-2AAE-451F-9116-784B3EA83BA9}"/>
          </ac:spMkLst>
        </pc:spChg>
        <pc:graphicFrameChg chg="add mod modGraphic">
          <ac:chgData name="Chloe Moore" userId="26808e46-8975-4d5f-b9d7-6451cdb7aee3" providerId="ADAL" clId="{1F0E2F86-2766-4362-8096-D4E9BDFCC73E}" dt="2020-07-06T20:14:23.673" v="2303" actId="14100"/>
          <ac:graphicFrameMkLst>
            <pc:docMk/>
            <pc:sldMk cId="4229608093" sldId="259"/>
            <ac:graphicFrameMk id="6" creationId="{D6BFE60E-2989-409E-BCB1-C915E3CF74FE}"/>
          </ac:graphicFrameMkLst>
        </pc:graphicFrameChg>
        <pc:picChg chg="add mod">
          <ac:chgData name="Chloe Moore" userId="26808e46-8975-4d5f-b9d7-6451cdb7aee3" providerId="ADAL" clId="{1F0E2F86-2766-4362-8096-D4E9BDFCC73E}" dt="2020-07-06T20:08:34.157" v="1333" actId="1076"/>
          <ac:picMkLst>
            <pc:docMk/>
            <pc:sldMk cId="4229608093" sldId="259"/>
            <ac:picMk id="3" creationId="{CA15B9E9-C293-40EE-AFAE-64E9304628AE}"/>
          </ac:picMkLst>
        </pc:picChg>
      </pc:sldChg>
      <pc:sldChg chg="addSp delSp modSp add">
        <pc:chgData name="Chloe Moore" userId="26808e46-8975-4d5f-b9d7-6451cdb7aee3" providerId="ADAL" clId="{1F0E2F86-2766-4362-8096-D4E9BDFCC73E}" dt="2020-07-07T09:32:43.938" v="11558" actId="20577"/>
        <pc:sldMkLst>
          <pc:docMk/>
          <pc:sldMk cId="3754975020" sldId="260"/>
        </pc:sldMkLst>
        <pc:spChg chg="mod">
          <ac:chgData name="Chloe Moore" userId="26808e46-8975-4d5f-b9d7-6451cdb7aee3" providerId="ADAL" clId="{1F0E2F86-2766-4362-8096-D4E9BDFCC73E}" dt="2020-07-06T21:29:07.723" v="10525" actId="20577"/>
          <ac:spMkLst>
            <pc:docMk/>
            <pc:sldMk cId="3754975020" sldId="260"/>
            <ac:spMk id="5" creationId="{00000000-0000-0000-0000-000000000000}"/>
          </ac:spMkLst>
        </pc:spChg>
        <pc:spChg chg="add mod">
          <ac:chgData name="Chloe Moore" userId="26808e46-8975-4d5f-b9d7-6451cdb7aee3" providerId="ADAL" clId="{1F0E2F86-2766-4362-8096-D4E9BDFCC73E}" dt="2020-07-06T21:31:47.957" v="10960" actId="20577"/>
          <ac:spMkLst>
            <pc:docMk/>
            <pc:sldMk cId="3754975020" sldId="260"/>
            <ac:spMk id="18" creationId="{60A46247-32E8-4B3E-9B31-05DD183640F3}"/>
          </ac:spMkLst>
        </pc:spChg>
        <pc:spChg chg="mod">
          <ac:chgData name="Chloe Moore" userId="26808e46-8975-4d5f-b9d7-6451cdb7aee3" providerId="ADAL" clId="{1F0E2F86-2766-4362-8096-D4E9BDFCC73E}" dt="2020-07-06T20:35:56.120" v="4481" actId="14100"/>
          <ac:spMkLst>
            <pc:docMk/>
            <pc:sldMk cId="3754975020" sldId="260"/>
            <ac:spMk id="20" creationId="{598AC679-D83B-45A6-87DA-FDF3FDDF7944}"/>
          </ac:spMkLst>
        </pc:spChg>
        <pc:spChg chg="mod">
          <ac:chgData name="Chloe Moore" userId="26808e46-8975-4d5f-b9d7-6451cdb7aee3" providerId="ADAL" clId="{1F0E2F86-2766-4362-8096-D4E9BDFCC73E}" dt="2020-07-06T20:33:30.808" v="4413" actId="14100"/>
          <ac:spMkLst>
            <pc:docMk/>
            <pc:sldMk cId="3754975020" sldId="260"/>
            <ac:spMk id="21" creationId="{BD338C44-B1C4-4E76-B5D8-C3591D86114F}"/>
          </ac:spMkLst>
        </pc:spChg>
        <pc:spChg chg="add mod">
          <ac:chgData name="Chloe Moore" userId="26808e46-8975-4d5f-b9d7-6451cdb7aee3" providerId="ADAL" clId="{1F0E2F86-2766-4362-8096-D4E9BDFCC73E}" dt="2020-07-06T20:44:40.835" v="5353" actId="14100"/>
          <ac:spMkLst>
            <pc:docMk/>
            <pc:sldMk cId="3754975020" sldId="260"/>
            <ac:spMk id="22" creationId="{8597FF2D-6A6E-414A-8783-B8B3952126F3}"/>
          </ac:spMkLst>
        </pc:spChg>
        <pc:spChg chg="mod">
          <ac:chgData name="Chloe Moore" userId="26808e46-8975-4d5f-b9d7-6451cdb7aee3" providerId="ADAL" clId="{1F0E2F86-2766-4362-8096-D4E9BDFCC73E}" dt="2020-07-06T21:31:35.557" v="10918" actId="20577"/>
          <ac:spMkLst>
            <pc:docMk/>
            <pc:sldMk cId="3754975020" sldId="260"/>
            <ac:spMk id="23" creationId="{56682955-7315-46B8-AA6C-D1BB449AF855}"/>
          </ac:spMkLst>
        </pc:spChg>
        <pc:spChg chg="add mod">
          <ac:chgData name="Chloe Moore" userId="26808e46-8975-4d5f-b9d7-6451cdb7aee3" providerId="ADAL" clId="{1F0E2F86-2766-4362-8096-D4E9BDFCC73E}" dt="2020-07-07T09:32:43.938" v="11558" actId="20577"/>
          <ac:spMkLst>
            <pc:docMk/>
            <pc:sldMk cId="3754975020" sldId="260"/>
            <ac:spMk id="24" creationId="{1FAF7C06-90B3-4729-9E89-918C1D529835}"/>
          </ac:spMkLst>
        </pc:spChg>
        <pc:spChg chg="del">
          <ac:chgData name="Chloe Moore" userId="26808e46-8975-4d5f-b9d7-6451cdb7aee3" providerId="ADAL" clId="{1F0E2F86-2766-4362-8096-D4E9BDFCC73E}" dt="2020-07-06T20:28:57.587" v="3945" actId="478"/>
          <ac:spMkLst>
            <pc:docMk/>
            <pc:sldMk cId="3754975020" sldId="260"/>
            <ac:spMk id="26" creationId="{5C284E02-C224-48D6-B52A-632617A677FE}"/>
          </ac:spMkLst>
        </pc:spChg>
        <pc:spChg chg="del">
          <ac:chgData name="Chloe Moore" userId="26808e46-8975-4d5f-b9d7-6451cdb7aee3" providerId="ADAL" clId="{1F0E2F86-2766-4362-8096-D4E9BDFCC73E}" dt="2020-07-06T20:29:00.622" v="3946" actId="478"/>
          <ac:spMkLst>
            <pc:docMk/>
            <pc:sldMk cId="3754975020" sldId="260"/>
            <ac:spMk id="29" creationId="{F5CA6B38-5101-463F-83CE-327F75AC8F88}"/>
          </ac:spMkLst>
        </pc:spChg>
        <pc:spChg chg="mod">
          <ac:chgData name="Chloe Moore" userId="26808e46-8975-4d5f-b9d7-6451cdb7aee3" providerId="ADAL" clId="{1F0E2F86-2766-4362-8096-D4E9BDFCC73E}" dt="2020-07-06T20:28:29.699" v="3939" actId="14100"/>
          <ac:spMkLst>
            <pc:docMk/>
            <pc:sldMk cId="3754975020" sldId="260"/>
            <ac:spMk id="30" creationId="{89B105F0-A600-4673-8736-9836F43AF69B}"/>
          </ac:spMkLst>
        </pc:spChg>
        <pc:spChg chg="mod">
          <ac:chgData name="Chloe Moore" userId="26808e46-8975-4d5f-b9d7-6451cdb7aee3" providerId="ADAL" clId="{1F0E2F86-2766-4362-8096-D4E9BDFCC73E}" dt="2020-07-06T21:30:31.729" v="10790" actId="20577"/>
          <ac:spMkLst>
            <pc:docMk/>
            <pc:sldMk cId="3754975020" sldId="260"/>
            <ac:spMk id="32" creationId="{3FE9F02C-3377-48A5-9AB9-901B25FA6D02}"/>
          </ac:spMkLst>
        </pc:spChg>
        <pc:graphicFrameChg chg="del">
          <ac:chgData name="Chloe Moore" userId="26808e46-8975-4d5f-b9d7-6451cdb7aee3" providerId="ADAL" clId="{1F0E2F86-2766-4362-8096-D4E9BDFCC73E}" dt="2020-07-06T20:28:53.043" v="3944" actId="478"/>
          <ac:graphicFrameMkLst>
            <pc:docMk/>
            <pc:sldMk cId="3754975020" sldId="260"/>
            <ac:graphicFrameMk id="6" creationId="{D6BFE60E-2989-409E-BCB1-C915E3CF74FE}"/>
          </ac:graphicFrameMkLst>
        </pc:graphicFrameChg>
        <pc:graphicFrameChg chg="add del mod modGraphic">
          <ac:chgData name="Chloe Moore" userId="26808e46-8975-4d5f-b9d7-6451cdb7aee3" providerId="ADAL" clId="{1F0E2F86-2766-4362-8096-D4E9BDFCC73E}" dt="2020-07-06T21:28:39.543" v="10437" actId="478"/>
          <ac:graphicFrameMkLst>
            <pc:docMk/>
            <pc:sldMk cId="3754975020" sldId="260"/>
            <ac:graphicFrameMk id="8" creationId="{4A8C9912-9781-4C50-9AD0-86E4800DB6D1}"/>
          </ac:graphicFrameMkLst>
        </pc:graphicFrameChg>
        <pc:picChg chg="del">
          <ac:chgData name="Chloe Moore" userId="26808e46-8975-4d5f-b9d7-6451cdb7aee3" providerId="ADAL" clId="{1F0E2F86-2766-4362-8096-D4E9BDFCC73E}" dt="2020-07-06T20:16:59.019" v="2777" actId="478"/>
          <ac:picMkLst>
            <pc:docMk/>
            <pc:sldMk cId="3754975020" sldId="260"/>
            <ac:picMk id="3" creationId="{CA15B9E9-C293-40EE-AFAE-64E9304628AE}"/>
          </ac:picMkLst>
        </pc:picChg>
        <pc:picChg chg="add del mod">
          <ac:chgData name="Chloe Moore" userId="26808e46-8975-4d5f-b9d7-6451cdb7aee3" providerId="ADAL" clId="{1F0E2F86-2766-4362-8096-D4E9BDFCC73E}" dt="2020-07-06T21:28:41.398" v="10438" actId="478"/>
          <ac:picMkLst>
            <pc:docMk/>
            <pc:sldMk cId="3754975020" sldId="260"/>
            <ac:picMk id="7" creationId="{11CAE88F-67B9-447A-80A5-29BCD63C9A3C}"/>
          </ac:picMkLst>
        </pc:picChg>
        <pc:picChg chg="add del">
          <ac:chgData name="Chloe Moore" userId="26808e46-8975-4d5f-b9d7-6451cdb7aee3" providerId="ADAL" clId="{1F0E2F86-2766-4362-8096-D4E9BDFCC73E}" dt="2020-07-06T20:33:34.107" v="4415" actId="478"/>
          <ac:picMkLst>
            <pc:docMk/>
            <pc:sldMk cId="3754975020" sldId="260"/>
            <ac:picMk id="10" creationId="{F5A6BEC8-BD2E-44ED-8931-6F937A349071}"/>
          </ac:picMkLst>
        </pc:picChg>
        <pc:picChg chg="add del">
          <ac:chgData name="Chloe Moore" userId="26808e46-8975-4d5f-b9d7-6451cdb7aee3" providerId="ADAL" clId="{1F0E2F86-2766-4362-8096-D4E9BDFCC73E}" dt="2020-07-06T20:33:39.226" v="4417" actId="478"/>
          <ac:picMkLst>
            <pc:docMk/>
            <pc:sldMk cId="3754975020" sldId="260"/>
            <ac:picMk id="11" creationId="{015B9B37-CA3C-4C56-AEFA-6D1A1F678D9C}"/>
          </ac:picMkLst>
        </pc:picChg>
        <pc:picChg chg="add mod">
          <ac:chgData name="Chloe Moore" userId="26808e46-8975-4d5f-b9d7-6451cdb7aee3" providerId="ADAL" clId="{1F0E2F86-2766-4362-8096-D4E9BDFCC73E}" dt="2020-07-06T20:33:56.742" v="4420" actId="1076"/>
          <ac:picMkLst>
            <pc:docMk/>
            <pc:sldMk cId="3754975020" sldId="260"/>
            <ac:picMk id="12" creationId="{28AEE581-D6BD-408C-95B6-D1293692D90F}"/>
          </ac:picMkLst>
        </pc:picChg>
        <pc:picChg chg="add del mod">
          <ac:chgData name="Chloe Moore" userId="26808e46-8975-4d5f-b9d7-6451cdb7aee3" providerId="ADAL" clId="{1F0E2F86-2766-4362-8096-D4E9BDFCC73E}" dt="2020-07-06T21:34:00.337" v="11267" actId="478"/>
          <ac:picMkLst>
            <pc:docMk/>
            <pc:sldMk cId="3754975020" sldId="260"/>
            <ac:picMk id="13" creationId="{B84C99CF-4A65-438F-BAFC-C2403A11A97C}"/>
          </ac:picMkLst>
        </pc:picChg>
      </pc:sldChg>
      <pc:sldChg chg="addSp delSp modSp add">
        <pc:chgData name="Chloe Moore" userId="26808e46-8975-4d5f-b9d7-6451cdb7aee3" providerId="ADAL" clId="{1F0E2F86-2766-4362-8096-D4E9BDFCC73E}" dt="2020-07-06T21:11:53.418" v="8222" actId="20577"/>
        <pc:sldMkLst>
          <pc:docMk/>
          <pc:sldMk cId="4204433845" sldId="261"/>
        </pc:sldMkLst>
        <pc:spChg chg="mod">
          <ac:chgData name="Chloe Moore" userId="26808e46-8975-4d5f-b9d7-6451cdb7aee3" providerId="ADAL" clId="{1F0E2F86-2766-4362-8096-D4E9BDFCC73E}" dt="2020-07-06T20:51:14.549" v="6056" actId="20577"/>
          <ac:spMkLst>
            <pc:docMk/>
            <pc:sldMk cId="4204433845" sldId="261"/>
            <ac:spMk id="5" creationId="{00000000-0000-0000-0000-000000000000}"/>
          </ac:spMkLst>
        </pc:spChg>
        <pc:spChg chg="del">
          <ac:chgData name="Chloe Moore" userId="26808e46-8975-4d5f-b9d7-6451cdb7aee3" providerId="ADAL" clId="{1F0E2F86-2766-4362-8096-D4E9BDFCC73E}" dt="2020-07-06T20:52:49.951" v="6066" actId="478"/>
          <ac:spMkLst>
            <pc:docMk/>
            <pc:sldMk cId="4204433845" sldId="261"/>
            <ac:spMk id="18" creationId="{60A46247-32E8-4B3E-9B31-05DD183640F3}"/>
          </ac:spMkLst>
        </pc:spChg>
        <pc:spChg chg="add mod">
          <ac:chgData name="Chloe Moore" userId="26808e46-8975-4d5f-b9d7-6451cdb7aee3" providerId="ADAL" clId="{1F0E2F86-2766-4362-8096-D4E9BDFCC73E}" dt="2020-07-06T20:58:32.969" v="6752" actId="14100"/>
          <ac:spMkLst>
            <pc:docMk/>
            <pc:sldMk cId="4204433845" sldId="261"/>
            <ac:spMk id="19" creationId="{40214B2B-28D9-4CAD-95C1-072A27A426A0}"/>
          </ac:spMkLst>
        </pc:spChg>
        <pc:spChg chg="del">
          <ac:chgData name="Chloe Moore" userId="26808e46-8975-4d5f-b9d7-6451cdb7aee3" providerId="ADAL" clId="{1F0E2F86-2766-4362-8096-D4E9BDFCC73E}" dt="2020-07-06T20:52:45.113" v="6064" actId="478"/>
          <ac:spMkLst>
            <pc:docMk/>
            <pc:sldMk cId="4204433845" sldId="261"/>
            <ac:spMk id="20" creationId="{598AC679-D83B-45A6-87DA-FDF3FDDF7944}"/>
          </ac:spMkLst>
        </pc:spChg>
        <pc:spChg chg="del">
          <ac:chgData name="Chloe Moore" userId="26808e46-8975-4d5f-b9d7-6451cdb7aee3" providerId="ADAL" clId="{1F0E2F86-2766-4362-8096-D4E9BDFCC73E}" dt="2020-07-06T20:52:47.193" v="6065" actId="478"/>
          <ac:spMkLst>
            <pc:docMk/>
            <pc:sldMk cId="4204433845" sldId="261"/>
            <ac:spMk id="21" creationId="{BD338C44-B1C4-4E76-B5D8-C3591D86114F}"/>
          </ac:spMkLst>
        </pc:spChg>
        <pc:spChg chg="mod">
          <ac:chgData name="Chloe Moore" userId="26808e46-8975-4d5f-b9d7-6451cdb7aee3" providerId="ADAL" clId="{1F0E2F86-2766-4362-8096-D4E9BDFCC73E}" dt="2020-07-06T20:52:56.283" v="6068" actId="14100"/>
          <ac:spMkLst>
            <pc:docMk/>
            <pc:sldMk cId="4204433845" sldId="261"/>
            <ac:spMk id="22" creationId="{8597FF2D-6A6E-414A-8783-B8B3952126F3}"/>
          </ac:spMkLst>
        </pc:spChg>
        <pc:spChg chg="del">
          <ac:chgData name="Chloe Moore" userId="26808e46-8975-4d5f-b9d7-6451cdb7aee3" providerId="ADAL" clId="{1F0E2F86-2766-4362-8096-D4E9BDFCC73E}" dt="2020-07-06T20:52:35.071" v="6061" actId="478"/>
          <ac:spMkLst>
            <pc:docMk/>
            <pc:sldMk cId="4204433845" sldId="261"/>
            <ac:spMk id="23" creationId="{56682955-7315-46B8-AA6C-D1BB449AF855}"/>
          </ac:spMkLst>
        </pc:spChg>
        <pc:spChg chg="del">
          <ac:chgData name="Chloe Moore" userId="26808e46-8975-4d5f-b9d7-6451cdb7aee3" providerId="ADAL" clId="{1F0E2F86-2766-4362-8096-D4E9BDFCC73E}" dt="2020-07-06T20:52:38.412" v="6062" actId="478"/>
          <ac:spMkLst>
            <pc:docMk/>
            <pc:sldMk cId="4204433845" sldId="261"/>
            <ac:spMk id="24" creationId="{1FAF7C06-90B3-4729-9E89-918C1D529835}"/>
          </ac:spMkLst>
        </pc:spChg>
        <pc:spChg chg="add mod">
          <ac:chgData name="Chloe Moore" userId="26808e46-8975-4d5f-b9d7-6451cdb7aee3" providerId="ADAL" clId="{1F0E2F86-2766-4362-8096-D4E9BDFCC73E}" dt="2020-07-06T21:04:47.696" v="7372" actId="113"/>
          <ac:spMkLst>
            <pc:docMk/>
            <pc:sldMk cId="4204433845" sldId="261"/>
            <ac:spMk id="25" creationId="{E22F9646-BCEE-4B69-A7D8-01E075234EEC}"/>
          </ac:spMkLst>
        </pc:spChg>
        <pc:spChg chg="add mod">
          <ac:chgData name="Chloe Moore" userId="26808e46-8975-4d5f-b9d7-6451cdb7aee3" providerId="ADAL" clId="{1F0E2F86-2766-4362-8096-D4E9BDFCC73E}" dt="2020-07-06T21:05:15.801" v="7375" actId="14100"/>
          <ac:spMkLst>
            <pc:docMk/>
            <pc:sldMk cId="4204433845" sldId="261"/>
            <ac:spMk id="26" creationId="{7FD06105-9EE8-4EAC-86FA-2B39CB058CC6}"/>
          </ac:spMkLst>
        </pc:spChg>
        <pc:spChg chg="add mod">
          <ac:chgData name="Chloe Moore" userId="26808e46-8975-4d5f-b9d7-6451cdb7aee3" providerId="ADAL" clId="{1F0E2F86-2766-4362-8096-D4E9BDFCC73E}" dt="2020-07-06T21:11:53.418" v="8222" actId="20577"/>
          <ac:spMkLst>
            <pc:docMk/>
            <pc:sldMk cId="4204433845" sldId="261"/>
            <ac:spMk id="27" creationId="{2A0C50E9-991E-4EF6-829C-39BAE4122EE0}"/>
          </ac:spMkLst>
        </pc:spChg>
        <pc:spChg chg="mod">
          <ac:chgData name="Chloe Moore" userId="26808e46-8975-4d5f-b9d7-6451cdb7aee3" providerId="ADAL" clId="{1F0E2F86-2766-4362-8096-D4E9BDFCC73E}" dt="2020-07-06T20:51:19.185" v="6057" actId="14100"/>
          <ac:spMkLst>
            <pc:docMk/>
            <pc:sldMk cId="4204433845" sldId="261"/>
            <ac:spMk id="30" creationId="{89B105F0-A600-4673-8736-9836F43AF69B}"/>
          </ac:spMkLst>
        </pc:spChg>
        <pc:spChg chg="del mod">
          <ac:chgData name="Chloe Moore" userId="26808e46-8975-4d5f-b9d7-6451cdb7aee3" providerId="ADAL" clId="{1F0E2F86-2766-4362-8096-D4E9BDFCC73E}" dt="2020-07-06T20:52:26.481" v="6059" actId="478"/>
          <ac:spMkLst>
            <pc:docMk/>
            <pc:sldMk cId="4204433845" sldId="261"/>
            <ac:spMk id="32" creationId="{3FE9F02C-3377-48A5-9AB9-901B25FA6D02}"/>
          </ac:spMkLst>
        </pc:spChg>
        <pc:graphicFrameChg chg="del">
          <ac:chgData name="Chloe Moore" userId="26808e46-8975-4d5f-b9d7-6451cdb7aee3" providerId="ADAL" clId="{1F0E2F86-2766-4362-8096-D4E9BDFCC73E}" dt="2020-07-06T20:47:20.391" v="5623" actId="478"/>
          <ac:graphicFrameMkLst>
            <pc:docMk/>
            <pc:sldMk cId="4204433845" sldId="261"/>
            <ac:graphicFrameMk id="8" creationId="{4A8C9912-9781-4C50-9AD0-86E4800DB6D1}"/>
          </ac:graphicFrameMkLst>
        </pc:graphicFrameChg>
        <pc:picChg chg="add mod">
          <ac:chgData name="Chloe Moore" userId="26808e46-8975-4d5f-b9d7-6451cdb7aee3" providerId="ADAL" clId="{1F0E2F86-2766-4362-8096-D4E9BDFCC73E}" dt="2020-07-06T20:58:35.379" v="6753" actId="1076"/>
          <ac:picMkLst>
            <pc:docMk/>
            <pc:sldMk cId="4204433845" sldId="261"/>
            <ac:picMk id="3" creationId="{7014C28D-A65B-4C25-AE5F-11EAD6724CCB}"/>
          </ac:picMkLst>
        </pc:picChg>
        <pc:picChg chg="add mod">
          <ac:chgData name="Chloe Moore" userId="26808e46-8975-4d5f-b9d7-6451cdb7aee3" providerId="ADAL" clId="{1F0E2F86-2766-4362-8096-D4E9BDFCC73E}" dt="2020-07-06T21:11:14.389" v="8209" actId="1076"/>
          <ac:picMkLst>
            <pc:docMk/>
            <pc:sldMk cId="4204433845" sldId="261"/>
            <ac:picMk id="6" creationId="{699F3FEE-0DD8-4509-A54D-045E6F38D494}"/>
          </ac:picMkLst>
        </pc:picChg>
        <pc:picChg chg="del">
          <ac:chgData name="Chloe Moore" userId="26808e46-8975-4d5f-b9d7-6451cdb7aee3" providerId="ADAL" clId="{1F0E2F86-2766-4362-8096-D4E9BDFCC73E}" dt="2020-07-06T20:47:21.930" v="5624" actId="478"/>
          <ac:picMkLst>
            <pc:docMk/>
            <pc:sldMk cId="4204433845" sldId="261"/>
            <ac:picMk id="7" creationId="{11CAE88F-67B9-447A-80A5-29BCD63C9A3C}"/>
          </ac:picMkLst>
        </pc:picChg>
        <pc:picChg chg="del">
          <ac:chgData name="Chloe Moore" userId="26808e46-8975-4d5f-b9d7-6451cdb7aee3" providerId="ADAL" clId="{1F0E2F86-2766-4362-8096-D4E9BDFCC73E}" dt="2020-07-06T20:52:31.133" v="6060" actId="478"/>
          <ac:picMkLst>
            <pc:docMk/>
            <pc:sldMk cId="4204433845" sldId="261"/>
            <ac:picMk id="12" creationId="{28AEE581-D6BD-408C-95B6-D1293692D90F}"/>
          </ac:picMkLst>
        </pc:picChg>
        <pc:picChg chg="del">
          <ac:chgData name="Chloe Moore" userId="26808e46-8975-4d5f-b9d7-6451cdb7aee3" providerId="ADAL" clId="{1F0E2F86-2766-4362-8096-D4E9BDFCC73E}" dt="2020-07-06T20:52:40.228" v="6063" actId="478"/>
          <ac:picMkLst>
            <pc:docMk/>
            <pc:sldMk cId="4204433845" sldId="261"/>
            <ac:picMk id="13" creationId="{B84C99CF-4A65-438F-BAFC-C2403A11A97C}"/>
          </ac:picMkLst>
        </pc:picChg>
      </pc:sldChg>
      <pc:sldChg chg="addSp delSp modSp add">
        <pc:chgData name="Chloe Moore" userId="26808e46-8975-4d5f-b9d7-6451cdb7aee3" providerId="ADAL" clId="{1F0E2F86-2766-4362-8096-D4E9BDFCC73E}" dt="2020-07-06T21:26:05.391" v="10187" actId="20577"/>
        <pc:sldMkLst>
          <pc:docMk/>
          <pc:sldMk cId="595139141" sldId="262"/>
        </pc:sldMkLst>
        <pc:spChg chg="mod">
          <ac:chgData name="Chloe Moore" userId="26808e46-8975-4d5f-b9d7-6451cdb7aee3" providerId="ADAL" clId="{1F0E2F86-2766-4362-8096-D4E9BDFCC73E}" dt="2020-07-06T21:17:53.653" v="9222" actId="14100"/>
          <ac:spMkLst>
            <pc:docMk/>
            <pc:sldMk cId="595139141" sldId="262"/>
            <ac:spMk id="4" creationId="{00000000-0000-0000-0000-000000000000}"/>
          </ac:spMkLst>
        </pc:spChg>
        <pc:spChg chg="del">
          <ac:chgData name="Chloe Moore" userId="26808e46-8975-4d5f-b9d7-6451cdb7aee3" providerId="ADAL" clId="{1F0E2F86-2766-4362-8096-D4E9BDFCC73E}" dt="2020-07-06T21:12:25.971" v="8224" actId="478"/>
          <ac:spMkLst>
            <pc:docMk/>
            <pc:sldMk cId="595139141" sldId="262"/>
            <ac:spMk id="5" creationId="{00000000-0000-0000-0000-000000000000}"/>
          </ac:spMkLst>
        </pc:spChg>
        <pc:spChg chg="add mod">
          <ac:chgData name="Chloe Moore" userId="26808e46-8975-4d5f-b9d7-6451cdb7aee3" providerId="ADAL" clId="{1F0E2F86-2766-4362-8096-D4E9BDFCC73E}" dt="2020-07-06T21:21:18.493" v="9463" actId="20577"/>
          <ac:spMkLst>
            <pc:docMk/>
            <pc:sldMk cId="595139141" sldId="262"/>
            <ac:spMk id="14" creationId="{057D1553-5D4C-4CB7-8487-BBB0C4B94535}"/>
          </ac:spMkLst>
        </pc:spChg>
        <pc:spChg chg="add mod">
          <ac:chgData name="Chloe Moore" userId="26808e46-8975-4d5f-b9d7-6451cdb7aee3" providerId="ADAL" clId="{1F0E2F86-2766-4362-8096-D4E9BDFCC73E}" dt="2020-07-06T21:26:05.391" v="10187" actId="20577"/>
          <ac:spMkLst>
            <pc:docMk/>
            <pc:sldMk cId="595139141" sldId="262"/>
            <ac:spMk id="17" creationId="{41D46979-C5EB-4AB6-A3DE-4A3A63249562}"/>
          </ac:spMkLst>
        </pc:spChg>
        <pc:spChg chg="add mod">
          <ac:chgData name="Chloe Moore" userId="26808e46-8975-4d5f-b9d7-6451cdb7aee3" providerId="ADAL" clId="{1F0E2F86-2766-4362-8096-D4E9BDFCC73E}" dt="2020-07-06T21:22:00.211" v="9471" actId="14100"/>
          <ac:spMkLst>
            <pc:docMk/>
            <pc:sldMk cId="595139141" sldId="262"/>
            <ac:spMk id="18" creationId="{73B1842E-4E96-4DF3-B0B2-1EA647EC6C7E}"/>
          </ac:spMkLst>
        </pc:spChg>
        <pc:spChg chg="del">
          <ac:chgData name="Chloe Moore" userId="26808e46-8975-4d5f-b9d7-6451cdb7aee3" providerId="ADAL" clId="{1F0E2F86-2766-4362-8096-D4E9BDFCC73E}" dt="2020-07-06T21:12:32.229" v="8227" actId="478"/>
          <ac:spMkLst>
            <pc:docMk/>
            <pc:sldMk cId="595139141" sldId="262"/>
            <ac:spMk id="19" creationId="{40214B2B-28D9-4CAD-95C1-072A27A426A0}"/>
          </ac:spMkLst>
        </pc:spChg>
        <pc:spChg chg="del">
          <ac:chgData name="Chloe Moore" userId="26808e46-8975-4d5f-b9d7-6451cdb7aee3" providerId="ADAL" clId="{1F0E2F86-2766-4362-8096-D4E9BDFCC73E}" dt="2020-07-06T21:12:32.976" v="8228" actId="478"/>
          <ac:spMkLst>
            <pc:docMk/>
            <pc:sldMk cId="595139141" sldId="262"/>
            <ac:spMk id="22" creationId="{8597FF2D-6A6E-414A-8783-B8B3952126F3}"/>
          </ac:spMkLst>
        </pc:spChg>
        <pc:spChg chg="del">
          <ac:chgData name="Chloe Moore" userId="26808e46-8975-4d5f-b9d7-6451cdb7aee3" providerId="ADAL" clId="{1F0E2F86-2766-4362-8096-D4E9BDFCC73E}" dt="2020-07-06T21:12:28.698" v="8225" actId="478"/>
          <ac:spMkLst>
            <pc:docMk/>
            <pc:sldMk cId="595139141" sldId="262"/>
            <ac:spMk id="25" creationId="{E22F9646-BCEE-4B69-A7D8-01E075234EEC}"/>
          </ac:spMkLst>
        </pc:spChg>
        <pc:spChg chg="del">
          <ac:chgData name="Chloe Moore" userId="26808e46-8975-4d5f-b9d7-6451cdb7aee3" providerId="ADAL" clId="{1F0E2F86-2766-4362-8096-D4E9BDFCC73E}" dt="2020-07-06T21:12:37.068" v="8230" actId="478"/>
          <ac:spMkLst>
            <pc:docMk/>
            <pc:sldMk cId="595139141" sldId="262"/>
            <ac:spMk id="26" creationId="{7FD06105-9EE8-4EAC-86FA-2B39CB058CC6}"/>
          </ac:spMkLst>
        </pc:spChg>
        <pc:spChg chg="del">
          <ac:chgData name="Chloe Moore" userId="26808e46-8975-4d5f-b9d7-6451cdb7aee3" providerId="ADAL" clId="{1F0E2F86-2766-4362-8096-D4E9BDFCC73E}" dt="2020-07-06T21:12:36.169" v="8229" actId="478"/>
          <ac:spMkLst>
            <pc:docMk/>
            <pc:sldMk cId="595139141" sldId="262"/>
            <ac:spMk id="27" creationId="{2A0C50E9-991E-4EF6-829C-39BAE4122EE0}"/>
          </ac:spMkLst>
        </pc:spChg>
        <pc:spChg chg="del">
          <ac:chgData name="Chloe Moore" userId="26808e46-8975-4d5f-b9d7-6451cdb7aee3" providerId="ADAL" clId="{1F0E2F86-2766-4362-8096-D4E9BDFCC73E}" dt="2020-07-06T21:12:29.489" v="8226" actId="478"/>
          <ac:spMkLst>
            <pc:docMk/>
            <pc:sldMk cId="595139141" sldId="262"/>
            <ac:spMk id="30" creationId="{89B105F0-A600-4673-8736-9836F43AF69B}"/>
          </ac:spMkLst>
        </pc:spChg>
        <pc:spChg chg="mod">
          <ac:chgData name="Chloe Moore" userId="26808e46-8975-4d5f-b9d7-6451cdb7aee3" providerId="ADAL" clId="{1F0E2F86-2766-4362-8096-D4E9BDFCC73E}" dt="2020-07-06T21:12:44.935" v="8233" actId="14100"/>
          <ac:spMkLst>
            <pc:docMk/>
            <pc:sldMk cId="595139141" sldId="262"/>
            <ac:spMk id="83" creationId="{22FC3D55-2AAE-451F-9116-784B3EA83BA9}"/>
          </ac:spMkLst>
        </pc:spChg>
        <pc:picChg chg="del">
          <ac:chgData name="Chloe Moore" userId="26808e46-8975-4d5f-b9d7-6451cdb7aee3" providerId="ADAL" clId="{1F0E2F86-2766-4362-8096-D4E9BDFCC73E}" dt="2020-07-06T21:12:41.283" v="8232" actId="478"/>
          <ac:picMkLst>
            <pc:docMk/>
            <pc:sldMk cId="595139141" sldId="262"/>
            <ac:picMk id="3" creationId="{7014C28D-A65B-4C25-AE5F-11EAD6724CCB}"/>
          </ac:picMkLst>
        </pc:picChg>
        <pc:picChg chg="del">
          <ac:chgData name="Chloe Moore" userId="26808e46-8975-4d5f-b9d7-6451cdb7aee3" providerId="ADAL" clId="{1F0E2F86-2766-4362-8096-D4E9BDFCC73E}" dt="2020-07-06T21:12:38.854" v="8231" actId="478"/>
          <ac:picMkLst>
            <pc:docMk/>
            <pc:sldMk cId="595139141" sldId="262"/>
            <ac:picMk id="6" creationId="{699F3FEE-0DD8-4509-A54D-045E6F38D494}"/>
          </ac:picMkLst>
        </pc:picChg>
        <pc:picChg chg="add mod">
          <ac:chgData name="Chloe Moore" userId="26808e46-8975-4d5f-b9d7-6451cdb7aee3" providerId="ADAL" clId="{1F0E2F86-2766-4362-8096-D4E9BDFCC73E}" dt="2020-07-06T21:21:25.424" v="9465" actId="1076"/>
          <ac:picMkLst>
            <pc:docMk/>
            <pc:sldMk cId="595139141" sldId="262"/>
            <ac:picMk id="7" creationId="{6DF259DF-C3F8-486D-882B-9B336D360122}"/>
          </ac:picMkLst>
        </pc:picChg>
        <pc:picChg chg="add mod">
          <ac:chgData name="Chloe Moore" userId="26808e46-8975-4d5f-b9d7-6451cdb7aee3" providerId="ADAL" clId="{1F0E2F86-2766-4362-8096-D4E9BDFCC73E}" dt="2020-07-06T21:21:21.256" v="9464" actId="1076"/>
          <ac:picMkLst>
            <pc:docMk/>
            <pc:sldMk cId="595139141" sldId="262"/>
            <ac:picMk id="8" creationId="{A4279387-E215-4531-8FB6-4FB7A06F1145}"/>
          </ac:picMkLst>
        </pc:picChg>
      </pc:sldChg>
      <pc:sldChg chg="delSp modSp add">
        <pc:chgData name="Chloe Moore" userId="26808e46-8975-4d5f-b9d7-6451cdb7aee3" providerId="ADAL" clId="{1F0E2F86-2766-4362-8096-D4E9BDFCC73E}" dt="2020-07-06T21:27:02.881" v="10284" actId="20577"/>
        <pc:sldMkLst>
          <pc:docMk/>
          <pc:sldMk cId="3960742457" sldId="263"/>
        </pc:sldMkLst>
        <pc:spChg chg="mod">
          <ac:chgData name="Chloe Moore" userId="26808e46-8975-4d5f-b9d7-6451cdb7aee3" providerId="ADAL" clId="{1F0E2F86-2766-4362-8096-D4E9BDFCC73E}" dt="2020-07-06T21:26:51.186" v="10280" actId="20577"/>
          <ac:spMkLst>
            <pc:docMk/>
            <pc:sldMk cId="3960742457" sldId="263"/>
            <ac:spMk id="14" creationId="{057D1553-5D4C-4CB7-8487-BBB0C4B94535}"/>
          </ac:spMkLst>
        </pc:spChg>
        <pc:spChg chg="mod">
          <ac:chgData name="Chloe Moore" userId="26808e46-8975-4d5f-b9d7-6451cdb7aee3" providerId="ADAL" clId="{1F0E2F86-2766-4362-8096-D4E9BDFCC73E}" dt="2020-07-06T21:27:02.881" v="10284" actId="20577"/>
          <ac:spMkLst>
            <pc:docMk/>
            <pc:sldMk cId="3960742457" sldId="263"/>
            <ac:spMk id="17" creationId="{41D46979-C5EB-4AB6-A3DE-4A3A63249562}"/>
          </ac:spMkLst>
        </pc:spChg>
        <pc:picChg chg="del">
          <ac:chgData name="Chloe Moore" userId="26808e46-8975-4d5f-b9d7-6451cdb7aee3" providerId="ADAL" clId="{1F0E2F86-2766-4362-8096-D4E9BDFCC73E}" dt="2020-07-06T21:26:53.751" v="10281" actId="478"/>
          <ac:picMkLst>
            <pc:docMk/>
            <pc:sldMk cId="3960742457" sldId="263"/>
            <ac:picMk id="7" creationId="{6DF259DF-C3F8-486D-882B-9B336D360122}"/>
          </ac:picMkLst>
        </pc:picChg>
        <pc:picChg chg="del">
          <ac:chgData name="Chloe Moore" userId="26808e46-8975-4d5f-b9d7-6451cdb7aee3" providerId="ADAL" clId="{1F0E2F86-2766-4362-8096-D4E9BDFCC73E}" dt="2020-07-06T21:26:53.751" v="10281" actId="478"/>
          <ac:picMkLst>
            <pc:docMk/>
            <pc:sldMk cId="3960742457" sldId="263"/>
            <ac:picMk id="8" creationId="{A4279387-E215-4531-8FB6-4FB7A06F1145}"/>
          </ac:picMkLst>
        </pc:picChg>
      </pc:sldChg>
      <pc:sldChg chg="addSp delSp modSp add">
        <pc:chgData name="Chloe Moore" userId="26808e46-8975-4d5f-b9d7-6451cdb7aee3" providerId="ADAL" clId="{1F0E2F86-2766-4362-8096-D4E9BDFCC73E}" dt="2020-07-06T21:28:29.743" v="10436" actId="20577"/>
        <pc:sldMkLst>
          <pc:docMk/>
          <pc:sldMk cId="2075186768" sldId="264"/>
        </pc:sldMkLst>
        <pc:spChg chg="mod">
          <ac:chgData name="Chloe Moore" userId="26808e46-8975-4d5f-b9d7-6451cdb7aee3" providerId="ADAL" clId="{1F0E2F86-2766-4362-8096-D4E9BDFCC73E}" dt="2020-07-06T21:27:30.818" v="10334" actId="20577"/>
          <ac:spMkLst>
            <pc:docMk/>
            <pc:sldMk cId="2075186768" sldId="264"/>
            <ac:spMk id="5" creationId="{00000000-0000-0000-0000-000000000000}"/>
          </ac:spMkLst>
        </pc:spChg>
        <pc:spChg chg="add del mod">
          <ac:chgData name="Chloe Moore" userId="26808e46-8975-4d5f-b9d7-6451cdb7aee3" providerId="ADAL" clId="{1F0E2F86-2766-4362-8096-D4E9BDFCC73E}" dt="2020-07-06T21:28:10.881" v="10389" actId="14100"/>
          <ac:spMkLst>
            <pc:docMk/>
            <pc:sldMk cId="2075186768" sldId="264"/>
            <ac:spMk id="21" creationId="{BD338C44-B1C4-4E76-B5D8-C3591D86114F}"/>
          </ac:spMkLst>
        </pc:spChg>
        <pc:spChg chg="mod">
          <ac:chgData name="Chloe Moore" userId="26808e46-8975-4d5f-b9d7-6451cdb7aee3" providerId="ADAL" clId="{1F0E2F86-2766-4362-8096-D4E9BDFCC73E}" dt="2020-07-06T21:28:29.743" v="10436" actId="20577"/>
          <ac:spMkLst>
            <pc:docMk/>
            <pc:sldMk cId="2075186768" sldId="264"/>
            <ac:spMk id="23" creationId="{56682955-7315-46B8-AA6C-D1BB449AF855}"/>
          </ac:spMkLst>
        </pc:spChg>
        <pc:spChg chg="mod">
          <ac:chgData name="Chloe Moore" userId="26808e46-8975-4d5f-b9d7-6451cdb7aee3" providerId="ADAL" clId="{1F0E2F86-2766-4362-8096-D4E9BDFCC73E}" dt="2020-07-06T21:27:56.471" v="10383" actId="20577"/>
          <ac:spMkLst>
            <pc:docMk/>
            <pc:sldMk cId="2075186768" sldId="264"/>
            <ac:spMk id="26" creationId="{5C284E02-C224-48D6-B52A-632617A677FE}"/>
          </ac:spMkLst>
        </pc:spChg>
        <pc:spChg chg="del">
          <ac:chgData name="Chloe Moore" userId="26808e46-8975-4d5f-b9d7-6451cdb7aee3" providerId="ADAL" clId="{1F0E2F86-2766-4362-8096-D4E9BDFCC73E}" dt="2020-07-06T21:28:01.936" v="10385" actId="478"/>
          <ac:spMkLst>
            <pc:docMk/>
            <pc:sldMk cId="2075186768" sldId="264"/>
            <ac:spMk id="30" creationId="{89B105F0-A600-4673-8736-9836F43AF69B}"/>
          </ac:spMkLst>
        </pc:spChg>
        <pc:spChg chg="del">
          <ac:chgData name="Chloe Moore" userId="26808e46-8975-4d5f-b9d7-6451cdb7aee3" providerId="ADAL" clId="{1F0E2F86-2766-4362-8096-D4E9BDFCC73E}" dt="2020-07-06T21:27:59.242" v="10384" actId="478"/>
          <ac:spMkLst>
            <pc:docMk/>
            <pc:sldMk cId="2075186768" sldId="264"/>
            <ac:spMk id="32" creationId="{3FE9F02C-3377-48A5-9AB9-901B25FA6D02}"/>
          </ac:spMkLst>
        </pc:spChg>
        <pc:graphicFrameChg chg="del">
          <ac:chgData name="Chloe Moore" userId="26808e46-8975-4d5f-b9d7-6451cdb7aee3" providerId="ADAL" clId="{1F0E2F86-2766-4362-8096-D4E9BDFCC73E}" dt="2020-07-06T21:27:50.491" v="10382" actId="478"/>
          <ac:graphicFrameMkLst>
            <pc:docMk/>
            <pc:sldMk cId="2075186768" sldId="264"/>
            <ac:graphicFrameMk id="6" creationId="{D6BFE60E-2989-409E-BCB1-C915E3CF74FE}"/>
          </ac:graphicFrameMkLst>
        </pc:graphicFrameChg>
        <pc:picChg chg="del">
          <ac:chgData name="Chloe Moore" userId="26808e46-8975-4d5f-b9d7-6451cdb7aee3" providerId="ADAL" clId="{1F0E2F86-2766-4362-8096-D4E9BDFCC73E}" dt="2020-07-06T21:27:33.021" v="10335" actId="478"/>
          <ac:picMkLst>
            <pc:docMk/>
            <pc:sldMk cId="2075186768" sldId="264"/>
            <ac:picMk id="3" creationId="{CA15B9E9-C293-40EE-AFAE-64E9304628AE}"/>
          </ac:picMkLst>
        </pc:picChg>
      </pc:sldChg>
      <pc:sldChg chg="delSp modSp add">
        <pc:chgData name="Chloe Moore" userId="26808e46-8975-4d5f-b9d7-6451cdb7aee3" providerId="ADAL" clId="{1F0E2F86-2766-4362-8096-D4E9BDFCC73E}" dt="2020-07-07T09:57:23.763" v="14223" actId="20577"/>
        <pc:sldMkLst>
          <pc:docMk/>
          <pc:sldMk cId="766824005" sldId="265"/>
        </pc:sldMkLst>
        <pc:spChg chg="mod">
          <ac:chgData name="Chloe Moore" userId="26808e46-8975-4d5f-b9d7-6451cdb7aee3" providerId="ADAL" clId="{1F0E2F86-2766-4362-8096-D4E9BDFCC73E}" dt="2020-07-07T09:53:33.185" v="13690" actId="20577"/>
          <ac:spMkLst>
            <pc:docMk/>
            <pc:sldMk cId="766824005" sldId="265"/>
            <ac:spMk id="5" creationId="{00000000-0000-0000-0000-000000000000}"/>
          </ac:spMkLst>
        </pc:spChg>
        <pc:spChg chg="mod">
          <ac:chgData name="Chloe Moore" userId="26808e46-8975-4d5f-b9d7-6451cdb7aee3" providerId="ADAL" clId="{1F0E2F86-2766-4362-8096-D4E9BDFCC73E}" dt="2020-07-07T09:57:23.763" v="14223" actId="20577"/>
          <ac:spMkLst>
            <pc:docMk/>
            <pc:sldMk cId="766824005" sldId="265"/>
            <ac:spMk id="19" creationId="{40214B2B-28D9-4CAD-95C1-072A27A426A0}"/>
          </ac:spMkLst>
        </pc:spChg>
        <pc:spChg chg="mod">
          <ac:chgData name="Chloe Moore" userId="26808e46-8975-4d5f-b9d7-6451cdb7aee3" providerId="ADAL" clId="{1F0E2F86-2766-4362-8096-D4E9BDFCC73E}" dt="2020-07-07T09:54:31.958" v="13879" actId="20577"/>
          <ac:spMkLst>
            <pc:docMk/>
            <pc:sldMk cId="766824005" sldId="265"/>
            <ac:spMk id="25" creationId="{E22F9646-BCEE-4B69-A7D8-01E075234EEC}"/>
          </ac:spMkLst>
        </pc:spChg>
        <pc:spChg chg="mod">
          <ac:chgData name="Chloe Moore" userId="26808e46-8975-4d5f-b9d7-6451cdb7aee3" providerId="ADAL" clId="{1F0E2F86-2766-4362-8096-D4E9BDFCC73E}" dt="2020-07-07T09:57:20.851" v="14221" actId="20577"/>
          <ac:spMkLst>
            <pc:docMk/>
            <pc:sldMk cId="766824005" sldId="265"/>
            <ac:spMk id="27" creationId="{2A0C50E9-991E-4EF6-829C-39BAE4122EE0}"/>
          </ac:spMkLst>
        </pc:spChg>
        <pc:picChg chg="del">
          <ac:chgData name="Chloe Moore" userId="26808e46-8975-4d5f-b9d7-6451cdb7aee3" providerId="ADAL" clId="{1F0E2F86-2766-4362-8096-D4E9BDFCC73E}" dt="2020-07-07T09:56:34.512" v="14057" actId="478"/>
          <ac:picMkLst>
            <pc:docMk/>
            <pc:sldMk cId="766824005" sldId="265"/>
            <ac:picMk id="3" creationId="{7014C28D-A65B-4C25-AE5F-11EAD6724CCB}"/>
          </ac:picMkLst>
        </pc:picChg>
        <pc:picChg chg="del">
          <ac:chgData name="Chloe Moore" userId="26808e46-8975-4d5f-b9d7-6451cdb7aee3" providerId="ADAL" clId="{1F0E2F86-2766-4362-8096-D4E9BDFCC73E}" dt="2020-07-07T09:57:00.096" v="14131" actId="478"/>
          <ac:picMkLst>
            <pc:docMk/>
            <pc:sldMk cId="766824005" sldId="265"/>
            <ac:picMk id="6" creationId="{699F3FEE-0DD8-4509-A54D-045E6F38D494}"/>
          </ac:picMkLst>
        </pc:picChg>
      </pc:sldChg>
      <pc:sldChg chg="add del">
        <pc:chgData name="Chloe Moore" userId="26808e46-8975-4d5f-b9d7-6451cdb7aee3" providerId="ADAL" clId="{1F0E2F86-2766-4362-8096-D4E9BDFCC73E}" dt="2020-07-06T21:34:00.163" v="11266"/>
        <pc:sldMkLst>
          <pc:docMk/>
          <pc:sldMk cId="1285499079" sldId="265"/>
        </pc:sldMkLst>
      </pc:sldChg>
      <pc:sldChg chg="addSp modSp add">
        <pc:chgData name="Chloe Moore" userId="26808e46-8975-4d5f-b9d7-6451cdb7aee3" providerId="ADAL" clId="{1F0E2F86-2766-4362-8096-D4E9BDFCC73E}" dt="2020-07-07T09:52:08.992" v="13523" actId="20577"/>
        <pc:sldMkLst>
          <pc:docMk/>
          <pc:sldMk cId="2160885367" sldId="266"/>
        </pc:sldMkLst>
        <pc:spChg chg="mod">
          <ac:chgData name="Chloe Moore" userId="26808e46-8975-4d5f-b9d7-6451cdb7aee3" providerId="ADAL" clId="{1F0E2F86-2766-4362-8096-D4E9BDFCC73E}" dt="2020-07-07T09:34:43.822" v="11684" actId="20577"/>
          <ac:spMkLst>
            <pc:docMk/>
            <pc:sldMk cId="2160885367" sldId="266"/>
            <ac:spMk id="5" creationId="{00000000-0000-0000-0000-000000000000}"/>
          </ac:spMkLst>
        </pc:spChg>
        <pc:spChg chg="mod">
          <ac:chgData name="Chloe Moore" userId="26808e46-8975-4d5f-b9d7-6451cdb7aee3" providerId="ADAL" clId="{1F0E2F86-2766-4362-8096-D4E9BDFCC73E}" dt="2020-07-07T09:52:08.992" v="13523" actId="20577"/>
          <ac:spMkLst>
            <pc:docMk/>
            <pc:sldMk cId="2160885367" sldId="266"/>
            <ac:spMk id="18" creationId="{60A46247-32E8-4B3E-9B31-05DD183640F3}"/>
          </ac:spMkLst>
        </pc:spChg>
        <pc:spChg chg="mod">
          <ac:chgData name="Chloe Moore" userId="26808e46-8975-4d5f-b9d7-6451cdb7aee3" providerId="ADAL" clId="{1F0E2F86-2766-4362-8096-D4E9BDFCC73E}" dt="2020-07-07T09:51:53.246" v="13519" actId="20577"/>
          <ac:spMkLst>
            <pc:docMk/>
            <pc:sldMk cId="2160885367" sldId="266"/>
            <ac:spMk id="23" creationId="{56682955-7315-46B8-AA6C-D1BB449AF855}"/>
          </ac:spMkLst>
        </pc:spChg>
        <pc:spChg chg="mod">
          <ac:chgData name="Chloe Moore" userId="26808e46-8975-4d5f-b9d7-6451cdb7aee3" providerId="ADAL" clId="{1F0E2F86-2766-4362-8096-D4E9BDFCC73E}" dt="2020-07-07T09:33:51.649" v="11576" actId="20577"/>
          <ac:spMkLst>
            <pc:docMk/>
            <pc:sldMk cId="2160885367" sldId="266"/>
            <ac:spMk id="24" creationId="{1FAF7C06-90B3-4729-9E89-918C1D529835}"/>
          </ac:spMkLst>
        </pc:spChg>
        <pc:spChg chg="mod">
          <ac:chgData name="Chloe Moore" userId="26808e46-8975-4d5f-b9d7-6451cdb7aee3" providerId="ADAL" clId="{1F0E2F86-2766-4362-8096-D4E9BDFCC73E}" dt="2020-07-07T09:49:24.601" v="12998" actId="20577"/>
          <ac:spMkLst>
            <pc:docMk/>
            <pc:sldMk cId="2160885367" sldId="266"/>
            <ac:spMk id="32" creationId="{3FE9F02C-3377-48A5-9AB9-901B25FA6D02}"/>
          </ac:spMkLst>
        </pc:spChg>
        <pc:graphicFrameChg chg="add mod modGraphic">
          <ac:chgData name="Chloe Moore" userId="26808e46-8975-4d5f-b9d7-6451cdb7aee3" providerId="ADAL" clId="{1F0E2F86-2766-4362-8096-D4E9BDFCC73E}" dt="2020-07-07T09:41:54.127" v="12251" actId="20577"/>
          <ac:graphicFrameMkLst>
            <pc:docMk/>
            <pc:sldMk cId="2160885367" sldId="266"/>
            <ac:graphicFrameMk id="3" creationId="{4B16DC78-196B-4E86-AA7C-FC622AF5DC53}"/>
          </ac:graphicFrameMkLst>
        </pc:graphicFrameChg>
        <pc:picChg chg="add mod ord">
          <ac:chgData name="Chloe Moore" userId="26808e46-8975-4d5f-b9d7-6451cdb7aee3" providerId="ADAL" clId="{1F0E2F86-2766-4362-8096-D4E9BDFCC73E}" dt="2020-07-07T09:37:18.858" v="11731" actId="167"/>
          <ac:picMkLst>
            <pc:docMk/>
            <pc:sldMk cId="2160885367" sldId="266"/>
            <ac:picMk id="7" creationId="{E3CF257F-3F93-4F5D-BE96-D57F352736F7}"/>
          </ac:picMkLst>
        </pc:picChg>
      </pc:sldChg>
      <pc:sldChg chg="add del">
        <pc:chgData name="Chloe Moore" userId="26808e46-8975-4d5f-b9d7-6451cdb7aee3" providerId="ADAL" clId="{1F0E2F86-2766-4362-8096-D4E9BDFCC73E}" dt="2020-07-07T09:30:16.935" v="11289" actId="2696"/>
        <pc:sldMkLst>
          <pc:docMk/>
          <pc:sldMk cId="1596343335" sldId="267"/>
        </pc:sldMkLst>
      </pc:sldChg>
    </pc:docChg>
  </pc:docChgLst>
  <pc:docChgLst>
    <pc:chgData name="Anila Mannan" userId="c6775827-ae29-4ed2-ba86-60c9dd88435a" providerId="ADAL" clId="{70C52B56-65B2-49CE-895F-BFAD41B09F4E}"/>
    <pc:docChg chg="custSel modSld">
      <pc:chgData name="Anila Mannan" userId="c6775827-ae29-4ed2-ba86-60c9dd88435a" providerId="ADAL" clId="{70C52B56-65B2-49CE-895F-BFAD41B09F4E}" dt="2020-10-22T16:44:39.806" v="14" actId="20577"/>
      <pc:docMkLst>
        <pc:docMk/>
      </pc:docMkLst>
      <pc:sldChg chg="modSp mod">
        <pc:chgData name="Anila Mannan" userId="c6775827-ae29-4ed2-ba86-60c9dd88435a" providerId="ADAL" clId="{70C52B56-65B2-49CE-895F-BFAD41B09F4E}" dt="2020-10-22T16:39:01.538" v="5" actId="20577"/>
        <pc:sldMkLst>
          <pc:docMk/>
          <pc:sldMk cId="4229608093" sldId="259"/>
        </pc:sldMkLst>
        <pc:spChg chg="mod">
          <ac:chgData name="Anila Mannan" userId="c6775827-ae29-4ed2-ba86-60c9dd88435a" providerId="ADAL" clId="{70C52B56-65B2-49CE-895F-BFAD41B09F4E}" dt="2020-10-22T16:37:59.057" v="2" actId="313"/>
          <ac:spMkLst>
            <pc:docMk/>
            <pc:sldMk cId="4229608093" sldId="259"/>
            <ac:spMk id="7" creationId="{A93342F8-B78A-4D03-AEF0-E4A0BA445F9C}"/>
          </ac:spMkLst>
        </pc:spChg>
        <pc:graphicFrameChg chg="modGraphic">
          <ac:chgData name="Anila Mannan" userId="c6775827-ae29-4ed2-ba86-60c9dd88435a" providerId="ADAL" clId="{70C52B56-65B2-49CE-895F-BFAD41B09F4E}" dt="2020-10-22T16:39:01.538" v="5" actId="20577"/>
          <ac:graphicFrameMkLst>
            <pc:docMk/>
            <pc:sldMk cId="4229608093" sldId="259"/>
            <ac:graphicFrameMk id="17" creationId="{7B81082F-EF63-406F-B218-A83446CC4A6B}"/>
          </ac:graphicFrameMkLst>
        </pc:graphicFrameChg>
        <pc:picChg chg="mod">
          <ac:chgData name="Anila Mannan" userId="c6775827-ae29-4ed2-ba86-60c9dd88435a" providerId="ADAL" clId="{70C52B56-65B2-49CE-895F-BFAD41B09F4E}" dt="2020-10-22T16:38:04.992" v="3" actId="14100"/>
          <ac:picMkLst>
            <pc:docMk/>
            <pc:sldMk cId="4229608093" sldId="259"/>
            <ac:picMk id="3" creationId="{CA15B9E9-C293-40EE-AFAE-64E9304628AE}"/>
          </ac:picMkLst>
        </pc:picChg>
      </pc:sldChg>
      <pc:sldChg chg="modSp mod">
        <pc:chgData name="Anila Mannan" userId="c6775827-ae29-4ed2-ba86-60c9dd88435a" providerId="ADAL" clId="{70C52B56-65B2-49CE-895F-BFAD41B09F4E}" dt="2020-10-22T16:41:19.679" v="12" actId="20577"/>
        <pc:sldMkLst>
          <pc:docMk/>
          <pc:sldMk cId="4204433845" sldId="261"/>
        </pc:sldMkLst>
        <pc:spChg chg="mod">
          <ac:chgData name="Anila Mannan" userId="c6775827-ae29-4ed2-ba86-60c9dd88435a" providerId="ADAL" clId="{70C52B56-65B2-49CE-895F-BFAD41B09F4E}" dt="2020-10-22T16:41:19.679" v="12" actId="20577"/>
          <ac:spMkLst>
            <pc:docMk/>
            <pc:sldMk cId="4204433845" sldId="261"/>
            <ac:spMk id="4" creationId="{00000000-0000-0000-0000-000000000000}"/>
          </ac:spMkLst>
        </pc:spChg>
      </pc:sldChg>
      <pc:sldChg chg="modSp mod">
        <pc:chgData name="Anila Mannan" userId="c6775827-ae29-4ed2-ba86-60c9dd88435a" providerId="ADAL" clId="{70C52B56-65B2-49CE-895F-BFAD41B09F4E}" dt="2020-10-22T16:44:39.806" v="14" actId="20577"/>
        <pc:sldMkLst>
          <pc:docMk/>
          <pc:sldMk cId="766824005" sldId="265"/>
        </pc:sldMkLst>
        <pc:spChg chg="mod">
          <ac:chgData name="Anila Mannan" userId="c6775827-ae29-4ed2-ba86-60c9dd88435a" providerId="ADAL" clId="{70C52B56-65B2-49CE-895F-BFAD41B09F4E}" dt="2020-10-22T16:44:39.806" v="14" actId="20577"/>
          <ac:spMkLst>
            <pc:docMk/>
            <pc:sldMk cId="766824005" sldId="265"/>
            <ac:spMk id="4" creationId="{00000000-0000-0000-0000-000000000000}"/>
          </ac:spMkLst>
        </pc:spChg>
      </pc:sldChg>
      <pc:sldChg chg="modSp mod">
        <pc:chgData name="Anila Mannan" userId="c6775827-ae29-4ed2-ba86-60c9dd88435a" providerId="ADAL" clId="{70C52B56-65B2-49CE-895F-BFAD41B09F4E}" dt="2020-10-22T16:40:13.966" v="6" actId="313"/>
        <pc:sldMkLst>
          <pc:docMk/>
          <pc:sldMk cId="2160885367" sldId="266"/>
        </pc:sldMkLst>
        <pc:spChg chg="mod">
          <ac:chgData name="Anila Mannan" userId="c6775827-ae29-4ed2-ba86-60c9dd88435a" providerId="ADAL" clId="{70C52B56-65B2-49CE-895F-BFAD41B09F4E}" dt="2020-10-22T16:40:13.966" v="6" actId="313"/>
          <ac:spMkLst>
            <pc:docMk/>
            <pc:sldMk cId="2160885367" sldId="266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82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93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518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824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894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51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665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888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831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722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F5090-3C32-4D64-A3F0-C1DF03737734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541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910" y="103031"/>
            <a:ext cx="613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C10 – Using Resources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96653" y="431412"/>
            <a:ext cx="6439775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sym typeface="Wingdings" panose="05000000000000000000" pitchFamily="2" charset="2"/>
              </a:rPr>
              <a:t>Life-Cycle Assessments (LCA)</a:t>
            </a:r>
            <a:br>
              <a:rPr lang="en-GB" sz="1400" b="1" u="sng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These assess the environmental impact of a product in these stages:</a:t>
            </a:r>
          </a:p>
          <a:p>
            <a:r>
              <a:rPr lang="en-GB" sz="1100" b="1" dirty="0">
                <a:sym typeface="Wingdings" panose="05000000000000000000" pitchFamily="2" charset="2"/>
              </a:rPr>
              <a:t>Stage 1 – extracting raw materials needed to make products.</a:t>
            </a:r>
            <a:br>
              <a:rPr lang="en-GB" sz="1100" b="1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Energy cost and effect on habitats of extraction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Are the raw materials finite/renewable?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b="1" dirty="0">
                <a:sym typeface="Wingdings" panose="05000000000000000000" pitchFamily="2" charset="2"/>
              </a:rPr>
              <a:t>Stage 2 – Manufacturing and packaging product</a:t>
            </a:r>
            <a:br>
              <a:rPr lang="en-GB" sz="1100" b="1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How much energy and resources are needed?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What waste products/pollution are released?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Transportation of goods from factors to user need considering.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b="1" dirty="0">
                <a:sym typeface="Wingdings" panose="05000000000000000000" pitchFamily="2" charset="2"/>
              </a:rPr>
              <a:t>Stage 3 – Use of product during its lifetime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E.g. a car has a significant impact as needs filled up with petrol</a:t>
            </a:r>
          </a:p>
          <a:p>
            <a:r>
              <a:rPr lang="en-GB" sz="1100" dirty="0">
                <a:sym typeface="Wingdings" panose="05000000000000000000" pitchFamily="2" charset="2"/>
              </a:rPr>
              <a:t> which is a finite resource.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b="1" dirty="0">
                <a:sym typeface="Wingdings" panose="05000000000000000000" pitchFamily="2" charset="2"/>
              </a:rPr>
              <a:t>Stage 4 – Disposal at end of product’s life.</a:t>
            </a:r>
            <a:br>
              <a:rPr lang="en-GB" sz="1100" b="1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1) Landfill – high environmental impact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2) Incineration – burning of product </a:t>
            </a:r>
          </a:p>
          <a:p>
            <a:r>
              <a:rPr lang="en-GB" sz="1100" dirty="0">
                <a:solidFill>
                  <a:srgbClr val="002060"/>
                </a:solidFill>
                <a:sym typeface="Wingdings" panose="05000000000000000000" pitchFamily="2" charset="2"/>
              </a:rPr>
              <a:t>3</a:t>
            </a:r>
            <a:r>
              <a:rPr lang="en-GB" sz="1100" dirty="0">
                <a:sym typeface="Wingdings" panose="05000000000000000000" pitchFamily="2" charset="2"/>
              </a:rPr>
              <a:t>) Recycling – e.g. batteries contain metals that are harmful to environment – 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recycling means no new compounds need to be taken out of the ground.</a:t>
            </a:r>
            <a:endParaRPr lang="en-GB" sz="1400" dirty="0">
              <a:sym typeface="Wingdings" panose="05000000000000000000" pitchFamily="2" charset="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5910" y="110651"/>
            <a:ext cx="9620518" cy="35586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2FC3D55-2AAE-451F-9116-784B3EA83BA9}"/>
              </a:ext>
            </a:extLst>
          </p:cNvPr>
          <p:cNvSpPr/>
          <p:nvPr/>
        </p:nvSpPr>
        <p:spPr>
          <a:xfrm>
            <a:off x="125757" y="478755"/>
            <a:ext cx="3170896" cy="619542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D338C44-B1C4-4E76-B5D8-C3591D86114F}"/>
              </a:ext>
            </a:extLst>
          </p:cNvPr>
          <p:cNvSpPr/>
          <p:nvPr/>
        </p:nvSpPr>
        <p:spPr>
          <a:xfrm>
            <a:off x="3314557" y="3429000"/>
            <a:ext cx="6427669" cy="3245181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6682955-7315-46B8-AA6C-D1BB449AF855}"/>
              </a:ext>
            </a:extLst>
          </p:cNvPr>
          <p:cNvSpPr txBox="1"/>
          <p:nvPr/>
        </p:nvSpPr>
        <p:spPr>
          <a:xfrm>
            <a:off x="3308759" y="5975850"/>
            <a:ext cx="64276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002060"/>
                </a:solidFill>
                <a:sym typeface="Wingdings" panose="05000000000000000000" pitchFamily="2" charset="2"/>
              </a:rPr>
              <a:t>- </a:t>
            </a:r>
            <a:r>
              <a:rPr lang="en-GB" sz="1100" dirty="0">
                <a:sym typeface="Wingdings" panose="05000000000000000000" pitchFamily="2" charset="2"/>
              </a:rPr>
              <a:t>Different people have different opinions and so depends on who completes the LCA. Bias may be added.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Some companies may only discuss some of environmental impacts of their product.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Accurate numerical values should be used where possible – for example to show how much energy has been used.</a:t>
            </a:r>
            <a:endParaRPr lang="en-GB" sz="1100" b="1" u="sng" dirty="0">
              <a:sym typeface="Wingdings" panose="05000000000000000000" pitchFamily="2" charset="2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CA6B38-5101-463F-83CE-327F75AC8F88}"/>
              </a:ext>
            </a:extLst>
          </p:cNvPr>
          <p:cNvSpPr/>
          <p:nvPr/>
        </p:nvSpPr>
        <p:spPr>
          <a:xfrm>
            <a:off x="3317533" y="480816"/>
            <a:ext cx="6418895" cy="2954034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15B9E9-C293-40EE-AFAE-64E9304628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984" y="799381"/>
            <a:ext cx="2623444" cy="2087833"/>
          </a:xfrm>
          <a:prstGeom prst="rect">
            <a:avLst/>
          </a:prstGeom>
        </p:spPr>
      </p:pic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6BFE60E-2989-409E-BCB1-C915E3CF74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641887"/>
              </p:ext>
            </p:extLst>
          </p:nvPr>
        </p:nvGraphicFramePr>
        <p:xfrm>
          <a:off x="3390369" y="3709173"/>
          <a:ext cx="6252342" cy="22228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7805">
                  <a:extLst>
                    <a:ext uri="{9D8B030D-6E8A-4147-A177-3AD203B41FA5}">
                      <a16:colId xmlns:a16="http://schemas.microsoft.com/office/drawing/2014/main" val="2171202745"/>
                    </a:ext>
                  </a:extLst>
                </a:gridCol>
                <a:gridCol w="2740423">
                  <a:extLst>
                    <a:ext uri="{9D8B030D-6E8A-4147-A177-3AD203B41FA5}">
                      <a16:colId xmlns:a16="http://schemas.microsoft.com/office/drawing/2014/main" val="1555446813"/>
                    </a:ext>
                  </a:extLst>
                </a:gridCol>
                <a:gridCol w="2084114">
                  <a:extLst>
                    <a:ext uri="{9D8B030D-6E8A-4147-A177-3AD203B41FA5}">
                      <a16:colId xmlns:a16="http://schemas.microsoft.com/office/drawing/2014/main" val="90769415"/>
                    </a:ext>
                  </a:extLst>
                </a:gridCol>
              </a:tblGrid>
              <a:tr h="373457"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Stage of Life Cycle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Plastic Bag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Paper Bag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85698"/>
                  </a:ext>
                </a:extLst>
              </a:tr>
              <a:tr h="636261">
                <a:tc>
                  <a:txBody>
                    <a:bodyPr/>
                    <a:lstStyle/>
                    <a:p>
                      <a:r>
                        <a:rPr lang="en-GB" sz="1000" dirty="0"/>
                        <a:t>Stage 1 – raw 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Uses finite resource. Process of fractional distillation, cracking and polymerisation all require energy.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Made from trees/recycled paper. Making paper from trees required more energy than recycled paper. Less energy than plastic bags.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37949"/>
                  </a:ext>
                </a:extLst>
              </a:tr>
              <a:tr h="221308">
                <a:tc>
                  <a:txBody>
                    <a:bodyPr/>
                    <a:lstStyle/>
                    <a:p>
                      <a:r>
                        <a:rPr lang="en-GB" sz="1000" dirty="0"/>
                        <a:t>Stage 2 – Manufacture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Cheap to make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More expensive to make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908107"/>
                  </a:ext>
                </a:extLst>
              </a:tr>
              <a:tr h="359626">
                <a:tc>
                  <a:txBody>
                    <a:bodyPr/>
                    <a:lstStyle/>
                    <a:p>
                      <a:r>
                        <a:rPr lang="en-GB" sz="1000" dirty="0"/>
                        <a:t>Stage 3 – 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Low environmental impact as can be re-used many times. Much stronger product.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Only be reused a limited number of times – short lifetime.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6014747"/>
                  </a:ext>
                </a:extLst>
              </a:tr>
              <a:tr h="470279">
                <a:tc>
                  <a:txBody>
                    <a:bodyPr/>
                    <a:lstStyle/>
                    <a:p>
                      <a:r>
                        <a:rPr lang="en-GB" sz="1000" dirty="0"/>
                        <a:t>Stage 4 - disposal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Do not biodegrade easily in landfill.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Paper bags degrade easily in landfill sites.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78865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93342F8-B78A-4D03-AEF0-E4A0BA445F9C}"/>
              </a:ext>
            </a:extLst>
          </p:cNvPr>
          <p:cNvSpPr txBox="1"/>
          <p:nvPr/>
        </p:nvSpPr>
        <p:spPr>
          <a:xfrm>
            <a:off x="125757" y="498025"/>
            <a:ext cx="31301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sym typeface="Wingdings" panose="05000000000000000000" pitchFamily="2" charset="2"/>
              </a:rPr>
              <a:t>Earth’s Resources</a:t>
            </a:r>
            <a:br>
              <a:rPr lang="en-GB" sz="1400" dirty="0">
                <a:sym typeface="Wingdings" panose="05000000000000000000" pitchFamily="2" charset="2"/>
              </a:rPr>
            </a:br>
            <a:r>
              <a:rPr lang="en-GB" sz="1400" dirty="0">
                <a:sym typeface="Wingdings" panose="05000000000000000000" pitchFamily="2" charset="2"/>
              </a:rPr>
              <a:t>We use Earth’s resources to provide </a:t>
            </a:r>
            <a:r>
              <a:rPr lang="en-GB" sz="1400" b="1" dirty="0">
                <a:sym typeface="Wingdings" panose="05000000000000000000" pitchFamily="2" charset="2"/>
              </a:rPr>
              <a:t>warmth, shelter, food and transport</a:t>
            </a:r>
            <a:r>
              <a:rPr lang="en-GB" sz="1400" dirty="0">
                <a:sym typeface="Wingdings" panose="05000000000000000000" pitchFamily="2" charset="2"/>
              </a:rPr>
              <a:t>. </a:t>
            </a:r>
          </a:p>
          <a:p>
            <a:r>
              <a:rPr lang="en-GB" sz="1400" dirty="0">
                <a:sym typeface="Wingdings" panose="05000000000000000000" pitchFamily="2" charset="2"/>
              </a:rPr>
              <a:t>E.g.: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sym typeface="Wingdings" panose="05000000000000000000" pitchFamily="2" charset="2"/>
              </a:rPr>
              <a:t>metals from the Earth’s crust to build buildings and cars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sym typeface="Wingdings" panose="05000000000000000000" pitchFamily="2" charset="2"/>
              </a:rPr>
              <a:t>Timber and oil to burn for warmth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sym typeface="Wingdings" panose="05000000000000000000" pitchFamily="2" charset="2"/>
              </a:rPr>
              <a:t>Crop plants for food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sym typeface="Wingdings" panose="05000000000000000000" pitchFamily="2" charset="2"/>
              </a:rPr>
              <a:t>Products from crude oil to serve as fuels in cars, trains and planes</a:t>
            </a:r>
          </a:p>
          <a:p>
            <a:r>
              <a:rPr lang="en-GB" sz="1400" b="1" dirty="0">
                <a:sym typeface="Wingdings" panose="05000000000000000000" pitchFamily="2" charset="2"/>
              </a:rPr>
              <a:t>Finite resources </a:t>
            </a:r>
            <a:r>
              <a:rPr lang="en-GB" sz="1400" dirty="0">
                <a:sym typeface="Wingdings" panose="05000000000000000000" pitchFamily="2" charset="2"/>
              </a:rPr>
              <a:t>– ones that will run out as they are being used much faster than they can be replaced, e.g. oil</a:t>
            </a:r>
          </a:p>
          <a:p>
            <a:r>
              <a:rPr lang="en-GB" sz="1400" b="1" dirty="0">
                <a:sym typeface="Wingdings" panose="05000000000000000000" pitchFamily="2" charset="2"/>
              </a:rPr>
              <a:t>Renewable resources </a:t>
            </a:r>
            <a:r>
              <a:rPr lang="en-GB" sz="1400" dirty="0">
                <a:sym typeface="Wingdings" panose="05000000000000000000" pitchFamily="2" charset="2"/>
              </a:rPr>
              <a:t>– resources that will not run out, e.g. wood, wind etc. </a:t>
            </a:r>
          </a:p>
          <a:p>
            <a:endParaRPr lang="en-GB" sz="1400" dirty="0">
              <a:sym typeface="Wingdings" panose="05000000000000000000" pitchFamily="2" charset="2"/>
            </a:endParaRPr>
          </a:p>
          <a:p>
            <a:r>
              <a:rPr lang="en-GB" sz="1400" dirty="0">
                <a:sym typeface="Wingdings" panose="05000000000000000000" pitchFamily="2" charset="2"/>
              </a:rPr>
              <a:t>Chemistry plays an important part in finding improvements or alternatives to current resources.</a:t>
            </a:r>
          </a:p>
          <a:p>
            <a:endParaRPr lang="en-GB" sz="1100" dirty="0">
              <a:sym typeface="Wingdings" panose="05000000000000000000" pitchFamily="2" charset="2"/>
            </a:endParaRPr>
          </a:p>
          <a:p>
            <a:endParaRPr lang="en-GB" sz="1100" b="1" u="sng" dirty="0">
              <a:solidFill>
                <a:srgbClr val="002060"/>
              </a:solidFill>
              <a:sym typeface="Wingdings" panose="05000000000000000000" pitchFamily="2" charset="2"/>
            </a:endParaRPr>
          </a:p>
        </p:txBody>
      </p:sp>
      <p:graphicFrame>
        <p:nvGraphicFramePr>
          <p:cNvPr id="17" name="Table 10">
            <a:extLst>
              <a:ext uri="{FF2B5EF4-FFF2-40B4-BE49-F238E27FC236}">
                <a16:creationId xmlns:a16="http://schemas.microsoft.com/office/drawing/2014/main" id="{7B81082F-EF63-406F-B218-A83446CC4A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6085832"/>
              </p:ext>
            </p:extLst>
          </p:nvPr>
        </p:nvGraphicFramePr>
        <p:xfrm>
          <a:off x="133681" y="4567292"/>
          <a:ext cx="3162972" cy="2113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2945">
                  <a:extLst>
                    <a:ext uri="{9D8B030D-6E8A-4147-A177-3AD203B41FA5}">
                      <a16:colId xmlns:a16="http://schemas.microsoft.com/office/drawing/2014/main" val="319359885"/>
                    </a:ext>
                  </a:extLst>
                </a:gridCol>
                <a:gridCol w="2170027">
                  <a:extLst>
                    <a:ext uri="{9D8B030D-6E8A-4147-A177-3AD203B41FA5}">
                      <a16:colId xmlns:a16="http://schemas.microsoft.com/office/drawing/2014/main" val="34650435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Natural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Improved or replaced by….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36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Wood for furniture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Plastic/polymers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822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Food crops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Fertilisers/artificially grown foods such as Quorn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571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Oil for fuel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Ethanol/hydrogen fuel cells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875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Rubber for tyres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Polymers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72793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4DC7B7D-B5DC-46BB-B3BC-4E13C8382C22}"/>
              </a:ext>
            </a:extLst>
          </p:cNvPr>
          <p:cNvSpPr txBox="1"/>
          <p:nvPr/>
        </p:nvSpPr>
        <p:spPr>
          <a:xfrm>
            <a:off x="3349661" y="3327609"/>
            <a:ext cx="4663252" cy="377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/>
              <a:t>Example LCA for plastic vs paper bags</a:t>
            </a:r>
            <a:r>
              <a:rPr lang="en-GB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29608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910" y="103031"/>
            <a:ext cx="613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C10 – Using Resources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875" y="446517"/>
            <a:ext cx="318377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What are the 4 main uses of the Earth’s materials?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What is a renewable resource?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What is a finite resource?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Give an example of a finite resource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Give an example of a renewable resource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Give an example of a natural product that has been replaced by modern chemistry or farming. 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5910" y="110651"/>
            <a:ext cx="9620518" cy="35586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2FC3D55-2AAE-451F-9116-784B3EA83BA9}"/>
              </a:ext>
            </a:extLst>
          </p:cNvPr>
          <p:cNvSpPr/>
          <p:nvPr/>
        </p:nvSpPr>
        <p:spPr>
          <a:xfrm>
            <a:off x="125757" y="478755"/>
            <a:ext cx="3170896" cy="619542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98AC679-D83B-45A6-87DA-FDF3FDDF7944}"/>
              </a:ext>
            </a:extLst>
          </p:cNvPr>
          <p:cNvSpPr/>
          <p:nvPr/>
        </p:nvSpPr>
        <p:spPr>
          <a:xfrm>
            <a:off x="3330510" y="3694604"/>
            <a:ext cx="6423824" cy="2979578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6682955-7315-46B8-AA6C-D1BB449AF855}"/>
              </a:ext>
            </a:extLst>
          </p:cNvPr>
          <p:cNvSpPr txBox="1"/>
          <p:nvPr/>
        </p:nvSpPr>
        <p:spPr>
          <a:xfrm>
            <a:off x="3330509" y="3694604"/>
            <a:ext cx="6344324" cy="2846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Why might an LCA be inaccurate?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What are the raw materials for a </a:t>
            </a:r>
          </a:p>
          <a:p>
            <a:r>
              <a:rPr lang="en-GB" sz="1400" dirty="0">
                <a:sym typeface="Wingdings" panose="05000000000000000000" pitchFamily="2" charset="2"/>
              </a:rPr>
              <a:t>a) paper bag</a:t>
            </a:r>
          </a:p>
          <a:p>
            <a:r>
              <a:rPr lang="en-GB" sz="1400" dirty="0">
                <a:sym typeface="Wingdings" panose="05000000000000000000" pitchFamily="2" charset="2"/>
              </a:rPr>
              <a:t>b) plastic bag</a:t>
            </a:r>
          </a:p>
          <a:p>
            <a:endParaRPr lang="en-GB" sz="1400" dirty="0">
              <a:sym typeface="Wingdings" panose="05000000000000000000" pitchFamily="2" charset="2"/>
            </a:endParaRPr>
          </a:p>
          <a:p>
            <a:endParaRPr lang="en-GB" sz="1400" dirty="0">
              <a:sym typeface="Wingdings" panose="05000000000000000000" pitchFamily="2" charset="2"/>
            </a:endParaRPr>
          </a:p>
          <a:p>
            <a:r>
              <a:rPr lang="en-GB" sz="1400" dirty="0">
                <a:sym typeface="Wingdings" panose="05000000000000000000" pitchFamily="2" charset="2"/>
              </a:rPr>
              <a:t>3. Why might the disposal of a plastic bag have a greater environmental impact than the disposal of a paper one?</a:t>
            </a:r>
          </a:p>
          <a:p>
            <a:pPr marL="228600" indent="-228600">
              <a:buAutoNum type="arabicPeriod"/>
            </a:pPr>
            <a:endParaRPr lang="en-GB" sz="1400" dirty="0">
              <a:solidFill>
                <a:srgbClr val="002060"/>
              </a:solidFill>
              <a:sym typeface="Wingdings" panose="05000000000000000000" pitchFamily="2" charset="2"/>
            </a:endParaRPr>
          </a:p>
          <a:p>
            <a:pPr marL="228600" indent="-228600">
              <a:buAutoNum type="arabicPeriod"/>
            </a:pPr>
            <a:endParaRPr lang="en-GB" sz="1400" dirty="0">
              <a:solidFill>
                <a:srgbClr val="002060"/>
              </a:solidFill>
              <a:sym typeface="Wingdings" panose="05000000000000000000" pitchFamily="2" charset="2"/>
            </a:endParaRPr>
          </a:p>
          <a:p>
            <a:pPr marL="228600" indent="-228600">
              <a:buAutoNum type="arabicPeriod"/>
            </a:pPr>
            <a:endParaRPr lang="en-GB" sz="1100" dirty="0">
              <a:solidFill>
                <a:srgbClr val="002060"/>
              </a:solidFill>
              <a:sym typeface="Wingdings" panose="05000000000000000000" pitchFamily="2" charset="2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C284E02-C224-48D6-B52A-632617A677FE}"/>
              </a:ext>
            </a:extLst>
          </p:cNvPr>
          <p:cNvSpPr txBox="1"/>
          <p:nvPr/>
        </p:nvSpPr>
        <p:spPr>
          <a:xfrm>
            <a:off x="3330509" y="458017"/>
            <a:ext cx="6344324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/>
              <a:t>What does LCA stand for?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What does an LCA assess?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What are the 4 stages that are assessed in an LCA?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 Suggest one environmental impact of extraction of raw materials such as metals or oil.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Name two ways products are disposed of at the end of their ‘life’</a:t>
            </a:r>
          </a:p>
          <a:p>
            <a:pPr marL="342900" indent="-342900">
              <a:buAutoNum type="arabicPeriod"/>
            </a:pPr>
            <a:endParaRPr lang="en-GB" sz="1100" b="1" u="sng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CA6B38-5101-463F-83CE-327F75AC8F88}"/>
              </a:ext>
            </a:extLst>
          </p:cNvPr>
          <p:cNvSpPr/>
          <p:nvPr/>
        </p:nvSpPr>
        <p:spPr>
          <a:xfrm>
            <a:off x="3317533" y="480815"/>
            <a:ext cx="6418895" cy="319648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86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910" y="103031"/>
            <a:ext cx="613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C10 – Using Resources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384" y="529784"/>
            <a:ext cx="315157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sym typeface="Wingdings" panose="05000000000000000000" pitchFamily="2" charset="2"/>
              </a:rPr>
              <a:t>Reducing the use of resources</a:t>
            </a:r>
          </a:p>
          <a:p>
            <a:r>
              <a:rPr lang="en-GB" sz="1400" dirty="0">
                <a:sym typeface="Wingdings" panose="05000000000000000000" pitchFamily="2" charset="2"/>
              </a:rPr>
              <a:t>Metals, glass, ceramics, building materials and most plastics are produced from limited resources. </a:t>
            </a:r>
          </a:p>
          <a:p>
            <a:r>
              <a:rPr lang="en-GB" sz="1400" dirty="0">
                <a:sym typeface="Wingdings" panose="05000000000000000000" pitchFamily="2" charset="2"/>
              </a:rPr>
              <a:t>The energy for the processes involved in making/extracting raw materials also comes from limited resources – e.g. oil. </a:t>
            </a:r>
          </a:p>
          <a:p>
            <a:r>
              <a:rPr lang="en-GB" sz="1400" dirty="0">
                <a:sym typeface="Wingdings" panose="05000000000000000000" pitchFamily="2" charset="2"/>
              </a:rPr>
              <a:t>We can reduce the use of limited resources by reducing use, reusing materials and recycling materials at the end of their life. </a:t>
            </a:r>
          </a:p>
          <a:p>
            <a:r>
              <a:rPr lang="en-GB" sz="1400" b="1" u="sng" dirty="0">
                <a:sym typeface="Wingdings" panose="05000000000000000000" pitchFamily="2" charset="2"/>
              </a:rPr>
              <a:t>Reduce, reuse, recycle. </a:t>
            </a:r>
          </a:p>
          <a:p>
            <a:r>
              <a:rPr lang="en-GB" sz="1400" dirty="0">
                <a:sym typeface="Wingdings" panose="05000000000000000000" pitchFamily="2" charset="2"/>
              </a:rPr>
              <a:t>E.g.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sym typeface="Wingdings" panose="05000000000000000000" pitchFamily="2" charset="2"/>
              </a:rPr>
              <a:t>Glass bottles can be reused. 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sym typeface="Wingdings" panose="05000000000000000000" pitchFamily="2" charset="2"/>
              </a:rPr>
              <a:t>Metals can be melted down and recast and so recycled. 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sym typeface="Wingdings" panose="05000000000000000000" pitchFamily="2" charset="2"/>
              </a:rPr>
              <a:t>Scrap steel can be added to extracted iron to reduce the amount of iron that has to be extracted in the blast furnace. </a:t>
            </a:r>
          </a:p>
          <a:p>
            <a:endParaRPr lang="en-GB" sz="1400" b="1" u="sng" dirty="0">
              <a:sym typeface="Wingdings" panose="05000000000000000000" pitchFamily="2" charset="2"/>
            </a:endParaRPr>
          </a:p>
          <a:p>
            <a:br>
              <a:rPr lang="en-GB" sz="1400" b="1" u="sng" dirty="0">
                <a:sym typeface="Wingdings" panose="05000000000000000000" pitchFamily="2" charset="2"/>
              </a:rPr>
            </a:br>
            <a:endParaRPr lang="en-GB" sz="1400" dirty="0">
              <a:sym typeface="Wingdings" panose="05000000000000000000" pitchFamily="2" charset="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5910" y="110651"/>
            <a:ext cx="9620518" cy="35586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2FC3D55-2AAE-451F-9116-784B3EA83BA9}"/>
              </a:ext>
            </a:extLst>
          </p:cNvPr>
          <p:cNvSpPr/>
          <p:nvPr/>
        </p:nvSpPr>
        <p:spPr>
          <a:xfrm>
            <a:off x="125757" y="478755"/>
            <a:ext cx="3170896" cy="619542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98AC679-D83B-45A6-87DA-FDF3FDDF7944}"/>
              </a:ext>
            </a:extLst>
          </p:cNvPr>
          <p:cNvSpPr/>
          <p:nvPr/>
        </p:nvSpPr>
        <p:spPr>
          <a:xfrm>
            <a:off x="3300435" y="3959988"/>
            <a:ext cx="3261318" cy="2720584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D338C44-B1C4-4E76-B5D8-C3591D86114F}"/>
              </a:ext>
            </a:extLst>
          </p:cNvPr>
          <p:cNvSpPr/>
          <p:nvPr/>
        </p:nvSpPr>
        <p:spPr>
          <a:xfrm>
            <a:off x="3296653" y="461570"/>
            <a:ext cx="3265099" cy="3498418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6682955-7315-46B8-AA6C-D1BB449AF855}"/>
              </a:ext>
            </a:extLst>
          </p:cNvPr>
          <p:cNvSpPr txBox="1"/>
          <p:nvPr/>
        </p:nvSpPr>
        <p:spPr>
          <a:xfrm>
            <a:off x="6553252" y="3947747"/>
            <a:ext cx="323987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sym typeface="Wingdings" panose="05000000000000000000" pitchFamily="2" charset="2"/>
              </a:rPr>
              <a:t>Bioleaching (HT only)</a:t>
            </a:r>
            <a:br>
              <a:rPr lang="en-GB" sz="1400" b="1" u="sng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Uses </a:t>
            </a:r>
            <a:r>
              <a:rPr lang="en-GB" sz="1100" b="1" dirty="0">
                <a:sym typeface="Wingdings" panose="05000000000000000000" pitchFamily="2" charset="2"/>
              </a:rPr>
              <a:t>bacteria</a:t>
            </a:r>
            <a:r>
              <a:rPr lang="en-GB" sz="1100" dirty="0">
                <a:sym typeface="Wingdings" panose="05000000000000000000" pitchFamily="2" charset="2"/>
              </a:rPr>
              <a:t> to produce a solution called </a:t>
            </a:r>
            <a:r>
              <a:rPr lang="en-GB" sz="1100" b="1" dirty="0">
                <a:sym typeface="Wingdings" panose="05000000000000000000" pitchFamily="2" charset="2"/>
              </a:rPr>
              <a:t>leachate</a:t>
            </a:r>
            <a:r>
              <a:rPr lang="en-GB" sz="1100" dirty="0">
                <a:sym typeface="Wingdings" panose="05000000000000000000" pitchFamily="2" charset="2"/>
              </a:rPr>
              <a:t> – contains copper ions.</a:t>
            </a:r>
          </a:p>
          <a:p>
            <a:r>
              <a:rPr lang="en-GB" sz="1100" dirty="0">
                <a:sym typeface="Wingdings" panose="05000000000000000000" pitchFamily="2" charset="2"/>
              </a:rPr>
              <a:t> - The copper can be extracted by using iron to </a:t>
            </a:r>
            <a:r>
              <a:rPr lang="en-GB" sz="1100" b="1" dirty="0">
                <a:sym typeface="Wingdings" panose="05000000000000000000" pitchFamily="2" charset="2"/>
              </a:rPr>
              <a:t>displace </a:t>
            </a:r>
            <a:r>
              <a:rPr lang="en-GB" sz="1100" dirty="0">
                <a:sym typeface="Wingdings" panose="05000000000000000000" pitchFamily="2" charset="2"/>
              </a:rPr>
              <a:t>the copper from the leachate.</a:t>
            </a:r>
            <a:br>
              <a:rPr lang="en-GB" sz="1100" dirty="0">
                <a:sym typeface="Wingdings" panose="05000000000000000000" pitchFamily="2" charset="2"/>
              </a:rPr>
            </a:b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Does not need high temperatures 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Produces </a:t>
            </a:r>
            <a:r>
              <a:rPr lang="en-GB" sz="1100" b="1" dirty="0">
                <a:sym typeface="Wingdings" panose="05000000000000000000" pitchFamily="2" charset="2"/>
              </a:rPr>
              <a:t>toxic substances </a:t>
            </a:r>
            <a:r>
              <a:rPr lang="en-GB" sz="1100" dirty="0">
                <a:sym typeface="Wingdings" panose="05000000000000000000" pitchFamily="2" charset="2"/>
              </a:rPr>
              <a:t>which can damage the environment.</a:t>
            </a:r>
            <a:br>
              <a:rPr lang="en-GB" sz="1100" dirty="0">
                <a:sym typeface="Wingdings" panose="05000000000000000000" pitchFamily="2" charset="2"/>
              </a:rPr>
            </a:br>
            <a:endParaRPr lang="en-GB" sz="1100" dirty="0">
              <a:sym typeface="Wingdings" panose="05000000000000000000" pitchFamily="2" charset="2"/>
            </a:endParaRPr>
          </a:p>
          <a:p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Iron is cheaper than copper – use of scrap iron is a cost-effective way to produce copper from leachate.</a:t>
            </a:r>
            <a:br>
              <a:rPr lang="en-GB" sz="1100" dirty="0">
                <a:sym typeface="Wingdings" panose="05000000000000000000" pitchFamily="2" charset="2"/>
              </a:rPr>
            </a:b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Can also undergo </a:t>
            </a:r>
            <a:r>
              <a:rPr lang="en-GB" sz="1100" b="1" dirty="0">
                <a:sym typeface="Wingdings" panose="05000000000000000000" pitchFamily="2" charset="2"/>
              </a:rPr>
              <a:t>electrolysis</a:t>
            </a:r>
            <a:r>
              <a:rPr lang="en-GB" sz="1100" dirty="0">
                <a:sym typeface="Wingdings" panose="05000000000000000000" pitchFamily="2" charset="2"/>
              </a:rPr>
              <a:t> to produce copper</a:t>
            </a:r>
            <a:r>
              <a:rPr lang="en-GB" sz="1100" dirty="0">
                <a:solidFill>
                  <a:srgbClr val="002060"/>
                </a:solidFill>
                <a:sym typeface="Wingdings" panose="05000000000000000000" pitchFamily="2" charset="2"/>
              </a:rPr>
              <a:t>.</a:t>
            </a:r>
            <a:endParaRPr lang="en-GB" sz="1100" b="1" u="sng" dirty="0">
              <a:solidFill>
                <a:srgbClr val="002060"/>
              </a:solidFill>
              <a:sym typeface="Wingdings" panose="05000000000000000000" pitchFamily="2" charset="2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E9F02C-3377-48A5-9AB9-901B25FA6D02}"/>
              </a:ext>
            </a:extLst>
          </p:cNvPr>
          <p:cNvSpPr txBox="1"/>
          <p:nvPr/>
        </p:nvSpPr>
        <p:spPr>
          <a:xfrm>
            <a:off x="3287058" y="3971031"/>
            <a:ext cx="325221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sym typeface="Wingdings" panose="05000000000000000000" pitchFamily="2" charset="2"/>
              </a:rPr>
              <a:t>Biological extraction techniques (HT only)</a:t>
            </a:r>
            <a:br>
              <a:rPr lang="en-GB" sz="14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Earth’s supply of metal ores is limited.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There are fewer sites that give lots of copper (high grade ore sites)</a:t>
            </a:r>
          </a:p>
          <a:p>
            <a:r>
              <a:rPr lang="en-GB" sz="1100" dirty="0">
                <a:sym typeface="Wingdings" panose="05000000000000000000" pitchFamily="2" charset="2"/>
              </a:rPr>
              <a:t>- New ways of extracting from low grade ore sites are:</a:t>
            </a:r>
          </a:p>
          <a:p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Phytomining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Bioleaching</a:t>
            </a:r>
            <a:br>
              <a:rPr lang="en-GB" sz="1100" dirty="0">
                <a:sym typeface="Wingdings" panose="05000000000000000000" pitchFamily="2" charset="2"/>
              </a:rPr>
            </a:b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Disadvantage = </a:t>
            </a:r>
            <a:r>
              <a:rPr lang="en-GB" sz="1100" b="1" dirty="0">
                <a:sym typeface="Wingdings" panose="05000000000000000000" pitchFamily="2" charset="2"/>
              </a:rPr>
              <a:t>slow processes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Advantage = reduce need for the traditional mining methods of digging, moving and disposing of large amounts of rock.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A46247-32E8-4B3E-9B31-05DD183640F3}"/>
              </a:ext>
            </a:extLst>
          </p:cNvPr>
          <p:cNvSpPr txBox="1"/>
          <p:nvPr/>
        </p:nvSpPr>
        <p:spPr>
          <a:xfrm>
            <a:off x="6710127" y="465505"/>
            <a:ext cx="3026301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sym typeface="Wingdings" panose="05000000000000000000" pitchFamily="2" charset="2"/>
              </a:rPr>
              <a:t>Phytomining (HT only)</a:t>
            </a:r>
            <a:br>
              <a:rPr lang="en-GB" sz="1400" b="1" u="sng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1) Plants are grown on a low-grade ore</a:t>
            </a:r>
            <a:br>
              <a:rPr lang="en-GB" sz="1100" dirty="0">
                <a:sym typeface="Wingdings" panose="05000000000000000000" pitchFamily="2" charset="2"/>
              </a:rPr>
            </a:b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2) The plants absorb metal ions through their roots</a:t>
            </a:r>
            <a:br>
              <a:rPr lang="en-GB" sz="1100" dirty="0">
                <a:sym typeface="Wingdings" panose="05000000000000000000" pitchFamily="2" charset="2"/>
              </a:rPr>
            </a:b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3) The plants are harvested and burnt</a:t>
            </a:r>
            <a:br>
              <a:rPr lang="en-GB" sz="1100" dirty="0">
                <a:sym typeface="Wingdings" panose="05000000000000000000" pitchFamily="2" charset="2"/>
              </a:rPr>
            </a:b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4) Ash left behind contains metal compounds</a:t>
            </a:r>
            <a:br>
              <a:rPr lang="en-GB" sz="1100" dirty="0">
                <a:sym typeface="Wingdings" panose="05000000000000000000" pitchFamily="2" charset="2"/>
              </a:rPr>
            </a:b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5) Ash is dissolved in acid and copper is extracted using electrolysis or displacement with scrap iron.</a:t>
            </a:r>
            <a:endParaRPr lang="en-GB" sz="1100" b="1" u="sng" dirty="0">
              <a:sym typeface="Wingdings" panose="05000000000000000000" pitchFamily="2" charset="2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AEE581-D6BD-408C-95B6-D1293692D9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6876" y="2551496"/>
            <a:ext cx="3004427" cy="1219556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597FF2D-6A6E-414A-8783-B8B3952126F3}"/>
              </a:ext>
            </a:extLst>
          </p:cNvPr>
          <p:cNvSpPr/>
          <p:nvPr/>
        </p:nvSpPr>
        <p:spPr>
          <a:xfrm>
            <a:off x="6565533" y="464042"/>
            <a:ext cx="3170895" cy="6195424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4B16DC78-196B-4E86-AA7C-FC622AF5DC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262413"/>
              </p:ext>
            </p:extLst>
          </p:nvPr>
        </p:nvGraphicFramePr>
        <p:xfrm>
          <a:off x="3391025" y="992154"/>
          <a:ext cx="2985932" cy="29378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2966">
                  <a:extLst>
                    <a:ext uri="{9D8B030D-6E8A-4147-A177-3AD203B41FA5}">
                      <a16:colId xmlns:a16="http://schemas.microsoft.com/office/drawing/2014/main" val="1588964494"/>
                    </a:ext>
                  </a:extLst>
                </a:gridCol>
                <a:gridCol w="1492966">
                  <a:extLst>
                    <a:ext uri="{9D8B030D-6E8A-4147-A177-3AD203B41FA5}">
                      <a16:colId xmlns:a16="http://schemas.microsoft.com/office/drawing/2014/main" val="3699171388"/>
                    </a:ext>
                  </a:extLst>
                </a:gridCol>
              </a:tblGrid>
              <a:tr h="29135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Advantages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Disadvantages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88136"/>
                  </a:ext>
                </a:extLst>
              </a:tr>
              <a:tr h="622211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Fewer resources such as mines and quarries are needed to extract finite 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Requires collection and transport of items – involving staff, vehicles and use of fuel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530199"/>
                  </a:ext>
                </a:extLst>
              </a:tr>
              <a:tr h="622211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Crude oil does not need to be extracted – avoids high energy costs for fractional distillation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Materials, such as metals, very often have to be separated from other materials first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1316023"/>
                  </a:ext>
                </a:extLst>
              </a:tr>
              <a:tr h="622211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Less greenhouse gases produced.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Some metals need melting before being reused – energy costs.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4269477"/>
                  </a:ext>
                </a:extLst>
              </a:tr>
              <a:tr h="622211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Less items in landfill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58707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ECDEA31-0220-40BB-968E-CC02E10AA470}"/>
              </a:ext>
            </a:extLst>
          </p:cNvPr>
          <p:cNvSpPr txBox="1"/>
          <p:nvPr/>
        </p:nvSpPr>
        <p:spPr>
          <a:xfrm>
            <a:off x="3287058" y="438952"/>
            <a:ext cx="3252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sym typeface="Wingdings" panose="05000000000000000000" pitchFamily="2" charset="2"/>
              </a:rPr>
              <a:t>Evaluating methods to reduce, reuse, recycle</a:t>
            </a:r>
            <a:endParaRPr lang="en-GB" sz="1100" b="1" u="sng" dirty="0">
              <a:sym typeface="Wingdings" panose="05000000000000000000" pitchFamily="2" charset="2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FE473AF-99A4-41C6-959C-E9AEDD98F3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769" y="4823791"/>
            <a:ext cx="2947592" cy="1801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885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910" y="103031"/>
            <a:ext cx="613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C10 – Using Resources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875" y="446517"/>
            <a:ext cx="318377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Give three ways we can reduce our use of limited resources. 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Give an example of a product that can be reused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What has to be done to metals before they can be recast?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How is scrap iron used to reduce the amount of iron needing to be extracted?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5910" y="110651"/>
            <a:ext cx="9620518" cy="35586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2FC3D55-2AAE-451F-9116-784B3EA83BA9}"/>
              </a:ext>
            </a:extLst>
          </p:cNvPr>
          <p:cNvSpPr/>
          <p:nvPr/>
        </p:nvSpPr>
        <p:spPr>
          <a:xfrm>
            <a:off x="125757" y="478755"/>
            <a:ext cx="3170896" cy="619542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98AC679-D83B-45A6-87DA-FDF3FDDF7944}"/>
              </a:ext>
            </a:extLst>
          </p:cNvPr>
          <p:cNvSpPr/>
          <p:nvPr/>
        </p:nvSpPr>
        <p:spPr>
          <a:xfrm>
            <a:off x="3300434" y="3959988"/>
            <a:ext cx="3409693" cy="2720584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D338C44-B1C4-4E76-B5D8-C3591D86114F}"/>
              </a:ext>
            </a:extLst>
          </p:cNvPr>
          <p:cNvSpPr/>
          <p:nvPr/>
        </p:nvSpPr>
        <p:spPr>
          <a:xfrm>
            <a:off x="3296653" y="461570"/>
            <a:ext cx="3421733" cy="3498418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E9F02C-3377-48A5-9AB9-901B25FA6D02}"/>
              </a:ext>
            </a:extLst>
          </p:cNvPr>
          <p:cNvSpPr txBox="1"/>
          <p:nvPr/>
        </p:nvSpPr>
        <p:spPr>
          <a:xfrm>
            <a:off x="3361078" y="3989776"/>
            <a:ext cx="33271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What is a ‘high grade ore’ site? 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Name the two biological extraction techniques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State a disadvantage of biological extraction techniques.</a:t>
            </a:r>
            <a:endParaRPr lang="en-GB" sz="1100" dirty="0">
              <a:sym typeface="Wingdings" panose="05000000000000000000" pitchFamily="2" charset="2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A46247-32E8-4B3E-9B31-05DD183640F3}"/>
              </a:ext>
            </a:extLst>
          </p:cNvPr>
          <p:cNvSpPr txBox="1"/>
          <p:nvPr/>
        </p:nvSpPr>
        <p:spPr>
          <a:xfrm>
            <a:off x="6710127" y="516641"/>
            <a:ext cx="300442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What organisms are used in phytomining?</a:t>
            </a:r>
          </a:p>
          <a:p>
            <a:pPr marL="342900" indent="-342900">
              <a:buAutoNum type="arabicPeriod"/>
            </a:pPr>
            <a:endParaRPr lang="en-GB" sz="1400" b="1" u="sng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b="1" u="sng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b="1" u="sng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What happens to the plants once they’ve grown?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What is used to displace the copper ions from solution?</a:t>
            </a:r>
          </a:p>
          <a:p>
            <a:pPr marL="342900" indent="-342900">
              <a:buAutoNum type="arabicPeriod"/>
            </a:pPr>
            <a:endParaRPr lang="en-GB" sz="1400" b="1" u="sng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b="1" u="sng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What organisms are used in bioleaching? 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b="1" u="sng" dirty="0">
              <a:sym typeface="Wingdings" panose="05000000000000000000" pitchFamily="2" charset="2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597FF2D-6A6E-414A-8783-B8B3952126F3}"/>
              </a:ext>
            </a:extLst>
          </p:cNvPr>
          <p:cNvSpPr/>
          <p:nvPr/>
        </p:nvSpPr>
        <p:spPr>
          <a:xfrm>
            <a:off x="6710127" y="464042"/>
            <a:ext cx="3026301" cy="619542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DA9F6E-91E6-489C-827D-759CAD48D374}"/>
              </a:ext>
            </a:extLst>
          </p:cNvPr>
          <p:cNvSpPr txBox="1"/>
          <p:nvPr/>
        </p:nvSpPr>
        <p:spPr>
          <a:xfrm>
            <a:off x="3334279" y="516641"/>
            <a:ext cx="31837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State two advantages of recycling.</a:t>
            </a:r>
            <a:br>
              <a:rPr lang="en-GB" sz="1400" dirty="0">
                <a:sym typeface="Wingdings" panose="05000000000000000000" pitchFamily="2" charset="2"/>
              </a:rPr>
            </a:br>
            <a:br>
              <a:rPr lang="en-GB" sz="1400" dirty="0">
                <a:sym typeface="Wingdings" panose="05000000000000000000" pitchFamily="2" charset="2"/>
              </a:rPr>
            </a:br>
            <a:br>
              <a:rPr lang="en-GB" sz="1400" dirty="0">
                <a:sym typeface="Wingdings" panose="05000000000000000000" pitchFamily="2" charset="2"/>
              </a:rPr>
            </a:br>
            <a:br>
              <a:rPr lang="en-GB" sz="1400" dirty="0">
                <a:sym typeface="Wingdings" panose="05000000000000000000" pitchFamily="2" charset="2"/>
              </a:rPr>
            </a:b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State two disadvantages of recycling.</a:t>
            </a:r>
            <a:br>
              <a:rPr lang="en-GB" sz="1400" b="1" u="sng" dirty="0">
                <a:solidFill>
                  <a:srgbClr val="002060"/>
                </a:solidFill>
                <a:sym typeface="Wingdings" panose="05000000000000000000" pitchFamily="2" charset="2"/>
              </a:rPr>
            </a:br>
            <a:endParaRPr lang="en-GB" sz="1400" dirty="0">
              <a:solidFill>
                <a:srgbClr val="002060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54975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910" y="103031"/>
            <a:ext cx="613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C10 – Using Resources  	Water</a:t>
            </a:r>
          </a:p>
        </p:txBody>
      </p:sp>
      <p:sp>
        <p:nvSpPr>
          <p:cNvPr id="2" name="Rectangle 1"/>
          <p:cNvSpPr/>
          <p:nvPr/>
        </p:nvSpPr>
        <p:spPr>
          <a:xfrm>
            <a:off x="115910" y="110651"/>
            <a:ext cx="9620518" cy="35586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2FC3D55-2AAE-451F-9116-784B3EA83BA9}"/>
              </a:ext>
            </a:extLst>
          </p:cNvPr>
          <p:cNvSpPr/>
          <p:nvPr/>
        </p:nvSpPr>
        <p:spPr>
          <a:xfrm>
            <a:off x="115910" y="478755"/>
            <a:ext cx="3180743" cy="619542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597FF2D-6A6E-414A-8783-B8B3952126F3}"/>
              </a:ext>
            </a:extLst>
          </p:cNvPr>
          <p:cNvSpPr/>
          <p:nvPr/>
        </p:nvSpPr>
        <p:spPr>
          <a:xfrm>
            <a:off x="3309535" y="464042"/>
            <a:ext cx="6426893" cy="27022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22F9646-BCEE-4B69-A7D8-01E075234EEC}"/>
              </a:ext>
            </a:extLst>
          </p:cNvPr>
          <p:cNvSpPr txBox="1"/>
          <p:nvPr/>
        </p:nvSpPr>
        <p:spPr>
          <a:xfrm>
            <a:off x="3331867" y="474134"/>
            <a:ext cx="6281343" cy="2508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sym typeface="Wingdings" panose="05000000000000000000" pitchFamily="2" charset="2"/>
              </a:rPr>
              <a:t>Desalination of Sea Water</a:t>
            </a:r>
            <a:br>
              <a:rPr lang="en-GB" sz="1400" b="1" u="sng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</a:t>
            </a:r>
            <a:r>
              <a:rPr lang="en-GB" sz="1100" b="1" dirty="0">
                <a:sym typeface="Wingdings" panose="05000000000000000000" pitchFamily="2" charset="2"/>
              </a:rPr>
              <a:t>Potable</a:t>
            </a:r>
            <a:r>
              <a:rPr lang="en-GB" sz="1100" dirty="0">
                <a:sym typeface="Wingdings" panose="05000000000000000000" pitchFamily="2" charset="2"/>
              </a:rPr>
              <a:t> water can be made from sea water through desalination.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Required a lot of </a:t>
            </a:r>
            <a:r>
              <a:rPr lang="en-GB" sz="1100" b="1" dirty="0">
                <a:sym typeface="Wingdings" panose="05000000000000000000" pitchFamily="2" charset="2"/>
              </a:rPr>
              <a:t>energy </a:t>
            </a:r>
            <a:r>
              <a:rPr lang="en-GB" sz="1100" dirty="0">
                <a:sym typeface="Wingdings" panose="05000000000000000000" pitchFamily="2" charset="2"/>
              </a:rPr>
              <a:t>to </a:t>
            </a:r>
            <a:r>
              <a:rPr lang="en-GB" sz="1100" b="1" dirty="0">
                <a:sym typeface="Wingdings" panose="05000000000000000000" pitchFamily="2" charset="2"/>
              </a:rPr>
              <a:t>remove salt </a:t>
            </a:r>
            <a:r>
              <a:rPr lang="en-GB" sz="1100" dirty="0">
                <a:sym typeface="Wingdings" panose="05000000000000000000" pitchFamily="2" charset="2"/>
              </a:rPr>
              <a:t>in sea water.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Can be done by: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b="1" dirty="0">
                <a:sym typeface="Wingdings" panose="05000000000000000000" pitchFamily="2" charset="2"/>
              </a:rPr>
              <a:t>Distillation</a:t>
            </a:r>
            <a:br>
              <a:rPr lang="en-GB" sz="1100" b="1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Sea water heated until it boils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Steam is </a:t>
            </a:r>
            <a:r>
              <a:rPr lang="en-GB" sz="1100" b="1" dirty="0">
                <a:sym typeface="Wingdings" panose="05000000000000000000" pitchFamily="2" charset="2"/>
              </a:rPr>
              <a:t>condensed</a:t>
            </a:r>
            <a:r>
              <a:rPr lang="en-GB" sz="1100" dirty="0">
                <a:sym typeface="Wingdings" panose="05000000000000000000" pitchFamily="2" charset="2"/>
              </a:rPr>
              <a:t> to make potable water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Requires a lot of </a:t>
            </a:r>
            <a:r>
              <a:rPr lang="en-GB" sz="1100" b="1" dirty="0">
                <a:sym typeface="Wingdings" panose="05000000000000000000" pitchFamily="2" charset="2"/>
              </a:rPr>
              <a:t>energy</a:t>
            </a:r>
            <a:br>
              <a:rPr lang="en-GB" sz="1100" dirty="0">
                <a:sym typeface="Wingdings" panose="05000000000000000000" pitchFamily="2" charset="2"/>
              </a:rPr>
            </a:b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b="1" dirty="0">
                <a:sym typeface="Wingdings" panose="05000000000000000000" pitchFamily="2" charset="2"/>
              </a:rPr>
              <a:t>Reverse Osmosis</a:t>
            </a:r>
            <a:br>
              <a:rPr lang="en-GB" sz="1100" b="1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Water put under </a:t>
            </a:r>
            <a:r>
              <a:rPr lang="en-GB" sz="1100" b="1" dirty="0">
                <a:sym typeface="Wingdings" panose="05000000000000000000" pitchFamily="2" charset="2"/>
              </a:rPr>
              <a:t>high pressure </a:t>
            </a:r>
            <a:r>
              <a:rPr lang="en-GB" sz="1100" dirty="0">
                <a:sym typeface="Wingdings" panose="05000000000000000000" pitchFamily="2" charset="2"/>
              </a:rPr>
              <a:t>and passed through </a:t>
            </a:r>
            <a:r>
              <a:rPr lang="en-GB" sz="1100" b="1" dirty="0">
                <a:sym typeface="Wingdings" panose="05000000000000000000" pitchFamily="2" charset="2"/>
              </a:rPr>
              <a:t>membrane</a:t>
            </a:r>
            <a:r>
              <a:rPr lang="en-GB" sz="1100" dirty="0">
                <a:sym typeface="Wingdings" panose="05000000000000000000" pitchFamily="2" charset="2"/>
              </a:rPr>
              <a:t> with tiny holes in.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Holes allow water through but not salt/ions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Very </a:t>
            </a:r>
            <a:r>
              <a:rPr lang="en-GB" sz="1100" b="1" dirty="0">
                <a:sym typeface="Wingdings" panose="05000000000000000000" pitchFamily="2" charset="2"/>
              </a:rPr>
              <a:t>expensive</a:t>
            </a:r>
            <a:r>
              <a:rPr lang="en-GB" sz="1100" dirty="0">
                <a:sym typeface="Wingdings" panose="05000000000000000000" pitchFamily="2" charset="2"/>
              </a:rPr>
              <a:t> 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Produces </a:t>
            </a:r>
            <a:r>
              <a:rPr lang="en-GB" sz="1100" b="1" dirty="0">
                <a:sym typeface="Wingdings" panose="05000000000000000000" pitchFamily="2" charset="2"/>
              </a:rPr>
              <a:t>large volumes </a:t>
            </a:r>
            <a:r>
              <a:rPr lang="en-GB" sz="1100" dirty="0">
                <a:sym typeface="Wingdings" panose="05000000000000000000" pitchFamily="2" charset="2"/>
              </a:rPr>
              <a:t>of waste water.</a:t>
            </a:r>
            <a:endParaRPr lang="en-GB" sz="1400" dirty="0">
              <a:sym typeface="Wingdings" panose="05000000000000000000" pitchFamily="2" charset="2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FD06105-9EE8-4EAC-86FA-2B39CB058CC6}"/>
              </a:ext>
            </a:extLst>
          </p:cNvPr>
          <p:cNvSpPr/>
          <p:nvPr/>
        </p:nvSpPr>
        <p:spPr>
          <a:xfrm>
            <a:off x="3296653" y="3150132"/>
            <a:ext cx="6426893" cy="352404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A0C50E9-991E-4EF6-829C-39BAE4122EE0}"/>
              </a:ext>
            </a:extLst>
          </p:cNvPr>
          <p:cNvSpPr txBox="1"/>
          <p:nvPr/>
        </p:nvSpPr>
        <p:spPr>
          <a:xfrm>
            <a:off x="3331867" y="3155981"/>
            <a:ext cx="6316821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sym typeface="Wingdings" panose="05000000000000000000" pitchFamily="2" charset="2"/>
              </a:rPr>
              <a:t>Waste Water Treatment</a:t>
            </a:r>
            <a:br>
              <a:rPr lang="en-GB" sz="1400" b="1" u="sng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Waste water needs to be treated before being released back into environment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b="1" dirty="0">
                <a:sym typeface="Wingdings" panose="05000000000000000000" pitchFamily="2" charset="2"/>
              </a:rPr>
              <a:t>Pollutants</a:t>
            </a:r>
            <a:r>
              <a:rPr lang="en-GB" sz="1100" dirty="0">
                <a:sym typeface="Wingdings" panose="05000000000000000000" pitchFamily="2" charset="2"/>
              </a:rPr>
              <a:t> can be present in waste water including: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Human waste contains harmful </a:t>
            </a:r>
            <a:r>
              <a:rPr lang="en-GB" sz="1100" b="1" dirty="0">
                <a:sym typeface="Wingdings" panose="05000000000000000000" pitchFamily="2" charset="2"/>
              </a:rPr>
              <a:t>bacteria </a:t>
            </a:r>
            <a:r>
              <a:rPr lang="en-GB" sz="1100" dirty="0">
                <a:sym typeface="Wingdings" panose="05000000000000000000" pitchFamily="2" charset="2"/>
              </a:rPr>
              <a:t>and nitrogen – can harm aquatic ecosystems.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Industrial waste can contain </a:t>
            </a:r>
            <a:r>
              <a:rPr lang="en-GB" sz="1100" b="1" dirty="0">
                <a:sym typeface="Wingdings" panose="05000000000000000000" pitchFamily="2" charset="2"/>
              </a:rPr>
              <a:t>toxic </a:t>
            </a:r>
            <a:r>
              <a:rPr lang="en-GB" sz="1100" dirty="0">
                <a:sym typeface="Wingdings" panose="05000000000000000000" pitchFamily="2" charset="2"/>
              </a:rPr>
              <a:t>substances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Agricultural waste water can contain </a:t>
            </a:r>
            <a:r>
              <a:rPr lang="en-GB" sz="1100" b="1" dirty="0">
                <a:sym typeface="Wingdings" panose="05000000000000000000" pitchFamily="2" charset="2"/>
              </a:rPr>
              <a:t>fertilisers </a:t>
            </a:r>
            <a:r>
              <a:rPr lang="en-GB" sz="1100" dirty="0">
                <a:sym typeface="Wingdings" panose="05000000000000000000" pitchFamily="2" charset="2"/>
              </a:rPr>
              <a:t>or 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b="1" dirty="0">
                <a:sym typeface="Wingdings" panose="05000000000000000000" pitchFamily="2" charset="2"/>
              </a:rPr>
              <a:t>pesticides </a:t>
            </a:r>
            <a:r>
              <a:rPr lang="en-GB" sz="1100" dirty="0">
                <a:sym typeface="Wingdings" panose="05000000000000000000" pitchFamily="2" charset="2"/>
              </a:rPr>
              <a:t>– disrupt ecosystems.</a:t>
            </a:r>
            <a:br>
              <a:rPr lang="en-GB" sz="1100" dirty="0">
                <a:sym typeface="Wingdings" panose="05000000000000000000" pitchFamily="2" charset="2"/>
              </a:rPr>
            </a:b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b="1" dirty="0">
                <a:sym typeface="Wingdings" panose="05000000000000000000" pitchFamily="2" charset="2"/>
              </a:rPr>
              <a:t>Sewage treatment involves:</a:t>
            </a:r>
            <a:br>
              <a:rPr lang="en-GB" sz="1100" b="1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1) Screening and grit removal to remove large 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particles</a:t>
            </a:r>
            <a:br>
              <a:rPr lang="en-GB" sz="1100" dirty="0">
                <a:sym typeface="Wingdings" panose="05000000000000000000" pitchFamily="2" charset="2"/>
              </a:rPr>
            </a:b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2) Sedimentation – allows tiny particles to settle – 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produces sewage sludge and effluent (liquid that 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remains on the top)</a:t>
            </a:r>
            <a:br>
              <a:rPr lang="en-GB" sz="1100" dirty="0">
                <a:sym typeface="Wingdings" panose="05000000000000000000" pitchFamily="2" charset="2"/>
              </a:rPr>
            </a:b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3) Sewage sludge is digested anaerobically by 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specific bacteria</a:t>
            </a:r>
            <a:br>
              <a:rPr lang="en-GB" sz="1100" dirty="0">
                <a:sym typeface="Wingdings" panose="05000000000000000000" pitchFamily="2" charset="2"/>
              </a:rPr>
            </a:b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4) Effluent is treated with aerobic bacteria to reduce volume of solid waste.</a:t>
            </a:r>
            <a:endParaRPr lang="en-GB" sz="1400" dirty="0">
              <a:sym typeface="Wingdings" panose="05000000000000000000" pitchFamily="2" charset="2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99F3FEE-0DD8-4509-A54D-045E6F38D4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0099" y="4075061"/>
            <a:ext cx="3132355" cy="167419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1ADC4A5-1512-4AFB-93D5-9CAE580C432B}"/>
              </a:ext>
            </a:extLst>
          </p:cNvPr>
          <p:cNvSpPr txBox="1"/>
          <p:nvPr/>
        </p:nvSpPr>
        <p:spPr>
          <a:xfrm>
            <a:off x="211132" y="569204"/>
            <a:ext cx="3004427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sym typeface="Wingdings" panose="05000000000000000000" pitchFamily="2" charset="2"/>
              </a:rPr>
              <a:t>Potable Water</a:t>
            </a:r>
            <a:br>
              <a:rPr lang="en-GB" sz="1400" b="1" u="sng" dirty="0">
                <a:sym typeface="Wingdings" panose="05000000000000000000" pitchFamily="2" charset="2"/>
              </a:rPr>
            </a:br>
            <a:r>
              <a:rPr lang="en-GB" sz="1200" dirty="0">
                <a:sym typeface="Wingdings" panose="05000000000000000000" pitchFamily="2" charset="2"/>
              </a:rPr>
              <a:t>- Water is </a:t>
            </a:r>
            <a:r>
              <a:rPr lang="en-GB" sz="1200" b="1" dirty="0">
                <a:sym typeface="Wingdings" panose="05000000000000000000" pitchFamily="2" charset="2"/>
              </a:rPr>
              <a:t>essential </a:t>
            </a:r>
            <a:r>
              <a:rPr lang="en-GB" sz="1200" dirty="0">
                <a:sym typeface="Wingdings" panose="05000000000000000000" pitchFamily="2" charset="2"/>
              </a:rPr>
              <a:t>for life.</a:t>
            </a:r>
            <a:br>
              <a:rPr lang="en-GB" sz="1200" dirty="0">
                <a:sym typeface="Wingdings" panose="05000000000000000000" pitchFamily="2" charset="2"/>
              </a:rPr>
            </a:br>
            <a:r>
              <a:rPr lang="en-GB" sz="1200" dirty="0">
                <a:sym typeface="Wingdings" panose="05000000000000000000" pitchFamily="2" charset="2"/>
              </a:rPr>
              <a:t>- </a:t>
            </a:r>
            <a:r>
              <a:rPr lang="en-GB" sz="1200" b="1" dirty="0">
                <a:sym typeface="Wingdings" panose="05000000000000000000" pitchFamily="2" charset="2"/>
              </a:rPr>
              <a:t>Potable water is</a:t>
            </a:r>
            <a:r>
              <a:rPr lang="en-GB" sz="1200" dirty="0">
                <a:sym typeface="Wingdings" panose="05000000000000000000" pitchFamily="2" charset="2"/>
              </a:rPr>
              <a:t> water that is safe to drink.</a:t>
            </a:r>
            <a:br>
              <a:rPr lang="en-GB" sz="1200" dirty="0">
                <a:sym typeface="Wingdings" panose="05000000000000000000" pitchFamily="2" charset="2"/>
              </a:rPr>
            </a:br>
            <a:r>
              <a:rPr lang="en-GB" sz="1200" dirty="0">
                <a:sym typeface="Wingdings" panose="05000000000000000000" pitchFamily="2" charset="2"/>
              </a:rPr>
              <a:t>- Potable water is not pure as it contains some dissolved substances.</a:t>
            </a:r>
            <a:br>
              <a:rPr lang="en-GB" sz="1200" dirty="0">
                <a:sym typeface="Wingdings" panose="05000000000000000000" pitchFamily="2" charset="2"/>
              </a:rPr>
            </a:br>
            <a:br>
              <a:rPr lang="en-GB" sz="1200" dirty="0">
                <a:sym typeface="Wingdings" panose="05000000000000000000" pitchFamily="2" charset="2"/>
              </a:rPr>
            </a:br>
            <a:r>
              <a:rPr lang="en-GB" sz="1200" dirty="0">
                <a:sym typeface="Wingdings" panose="05000000000000000000" pitchFamily="2" charset="2"/>
              </a:rPr>
              <a:t>In the UK – rain water provides water with low levels of dissolved substances that collects in the ground and in lakes and rivers. This is fresh water.  </a:t>
            </a:r>
            <a:br>
              <a:rPr lang="en-GB" sz="1200" dirty="0">
                <a:sym typeface="Wingdings" panose="05000000000000000000" pitchFamily="2" charset="2"/>
              </a:rPr>
            </a:br>
            <a:br>
              <a:rPr lang="en-GB" sz="1200" dirty="0">
                <a:sym typeface="Wingdings" panose="05000000000000000000" pitchFamily="2" charset="2"/>
              </a:rPr>
            </a:br>
            <a:r>
              <a:rPr lang="en-GB" sz="1200" dirty="0">
                <a:sym typeface="Wingdings" panose="05000000000000000000" pitchFamily="2" charset="2"/>
              </a:rPr>
              <a:t>Most potable water is produced by:</a:t>
            </a:r>
            <a:br>
              <a:rPr lang="en-GB" sz="1200" dirty="0">
                <a:sym typeface="Wingdings" panose="05000000000000000000" pitchFamily="2" charset="2"/>
              </a:rPr>
            </a:br>
            <a:r>
              <a:rPr lang="en-GB" sz="1200" dirty="0">
                <a:sym typeface="Wingdings" panose="05000000000000000000" pitchFamily="2" charset="2"/>
              </a:rPr>
              <a:t>1) Choosing an appropriate source of fresh water</a:t>
            </a:r>
            <a:br>
              <a:rPr lang="en-GB" sz="1200" dirty="0">
                <a:sym typeface="Wingdings" panose="05000000000000000000" pitchFamily="2" charset="2"/>
              </a:rPr>
            </a:br>
            <a:r>
              <a:rPr lang="en-GB" sz="1200" dirty="0">
                <a:sym typeface="Wingdings" panose="05000000000000000000" pitchFamily="2" charset="2"/>
              </a:rPr>
              <a:t>2) Passing the water through filter beds</a:t>
            </a:r>
            <a:br>
              <a:rPr lang="en-GB" sz="1200" dirty="0">
                <a:sym typeface="Wingdings" panose="05000000000000000000" pitchFamily="2" charset="2"/>
              </a:rPr>
            </a:br>
            <a:r>
              <a:rPr lang="en-GB" sz="1200" dirty="0">
                <a:sym typeface="Wingdings" panose="05000000000000000000" pitchFamily="2" charset="2"/>
              </a:rPr>
              <a:t>3) Sterilising to kill bacteria</a:t>
            </a:r>
            <a:br>
              <a:rPr lang="en-GB" sz="1200" dirty="0">
                <a:sym typeface="Wingdings" panose="05000000000000000000" pitchFamily="2" charset="2"/>
              </a:rPr>
            </a:br>
            <a:br>
              <a:rPr lang="en-GB" sz="1200" dirty="0">
                <a:sym typeface="Wingdings" panose="05000000000000000000" pitchFamily="2" charset="2"/>
              </a:rPr>
            </a:br>
            <a:r>
              <a:rPr lang="en-GB" sz="1200" dirty="0">
                <a:sym typeface="Wingdings" panose="05000000000000000000" pitchFamily="2" charset="2"/>
              </a:rPr>
              <a:t>Sterilising agents used for potable water include:</a:t>
            </a:r>
            <a:br>
              <a:rPr lang="en-GB" sz="1200" dirty="0">
                <a:sym typeface="Wingdings" panose="05000000000000000000" pitchFamily="2" charset="2"/>
              </a:rPr>
            </a:br>
            <a:r>
              <a:rPr lang="en-GB" sz="1200" dirty="0">
                <a:sym typeface="Wingdings" panose="05000000000000000000" pitchFamily="2" charset="2"/>
              </a:rPr>
              <a:t>- Chlorine</a:t>
            </a:r>
            <a:br>
              <a:rPr lang="en-GB" sz="1200" dirty="0">
                <a:sym typeface="Wingdings" panose="05000000000000000000" pitchFamily="2" charset="2"/>
              </a:rPr>
            </a:br>
            <a:r>
              <a:rPr lang="en-GB" sz="1200" dirty="0">
                <a:sym typeface="Wingdings" panose="05000000000000000000" pitchFamily="2" charset="2"/>
              </a:rPr>
              <a:t>- Ozone</a:t>
            </a:r>
            <a:br>
              <a:rPr lang="en-GB" sz="1100" dirty="0">
                <a:sym typeface="Wingdings" panose="05000000000000000000" pitchFamily="2" charset="2"/>
              </a:rPr>
            </a:br>
            <a:r>
              <a:rPr lang="en-GB" sz="1100" dirty="0">
                <a:sym typeface="Wingdings" panose="05000000000000000000" pitchFamily="2" charset="2"/>
              </a:rPr>
              <a:t>- Ultraviolet light</a:t>
            </a:r>
            <a:endParaRPr lang="en-GB" sz="1100" b="1" u="sng" dirty="0">
              <a:sym typeface="Wingdings" panose="05000000000000000000" pitchFamily="2" charset="2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B96D3A3-AAAA-48D5-A4F1-56D9E81B47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106" y="4745968"/>
            <a:ext cx="2196349" cy="157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433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910" y="103031"/>
            <a:ext cx="613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C10 </a:t>
            </a:r>
            <a:r>
              <a:rPr lang="en-GB" b="1"/>
              <a:t>–   Using </a:t>
            </a:r>
            <a:r>
              <a:rPr lang="en-GB" b="1" dirty="0"/>
              <a:t>Resources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875" y="446517"/>
            <a:ext cx="3183778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What is potable water?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What is fresh water?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Where does fresh water collect in the UK?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After finding an appropriate source of water, what two stages are needed to make it potable?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What are the 3 methods of sterilising water?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Why is water treated with chlorine?</a:t>
            </a:r>
          </a:p>
          <a:p>
            <a:pPr marL="342900" indent="-342900">
              <a:buAutoNum type="arabicPeriod"/>
            </a:pPr>
            <a:endParaRPr lang="en-GB" sz="1400" dirty="0">
              <a:solidFill>
                <a:srgbClr val="002060"/>
              </a:solidFill>
              <a:sym typeface="Wingdings" panose="05000000000000000000" pitchFamily="2" charset="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5910" y="110651"/>
            <a:ext cx="9620518" cy="35586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2FC3D55-2AAE-451F-9116-784B3EA83BA9}"/>
              </a:ext>
            </a:extLst>
          </p:cNvPr>
          <p:cNvSpPr/>
          <p:nvPr/>
        </p:nvSpPr>
        <p:spPr>
          <a:xfrm>
            <a:off x="125757" y="478755"/>
            <a:ext cx="3170896" cy="619542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597FF2D-6A6E-414A-8783-B8B3952126F3}"/>
              </a:ext>
            </a:extLst>
          </p:cNvPr>
          <p:cNvSpPr/>
          <p:nvPr/>
        </p:nvSpPr>
        <p:spPr>
          <a:xfrm>
            <a:off x="3309535" y="464042"/>
            <a:ext cx="6426893" cy="2702239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22F9646-BCEE-4B69-A7D8-01E075234EEC}"/>
              </a:ext>
            </a:extLst>
          </p:cNvPr>
          <p:cNvSpPr txBox="1"/>
          <p:nvPr/>
        </p:nvSpPr>
        <p:spPr>
          <a:xfrm>
            <a:off x="3309533" y="472362"/>
            <a:ext cx="631682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ym typeface="Wingdings" panose="05000000000000000000" pitchFamily="2" charset="2"/>
              </a:rPr>
              <a:t>1. How can potable water be made from sea water?</a:t>
            </a:r>
            <a:br>
              <a:rPr lang="en-GB" sz="1400" dirty="0">
                <a:sym typeface="Wingdings" panose="05000000000000000000" pitchFamily="2" charset="2"/>
              </a:rPr>
            </a:br>
            <a:br>
              <a:rPr lang="en-GB" sz="1400" dirty="0">
                <a:sym typeface="Wingdings" panose="05000000000000000000" pitchFamily="2" charset="2"/>
              </a:rPr>
            </a:br>
            <a:br>
              <a:rPr lang="en-GB" sz="1400" dirty="0">
                <a:sym typeface="Wingdings" panose="05000000000000000000" pitchFamily="2" charset="2"/>
              </a:rPr>
            </a:br>
            <a:r>
              <a:rPr lang="en-GB" sz="1400" dirty="0">
                <a:sym typeface="Wingdings" panose="05000000000000000000" pitchFamily="2" charset="2"/>
              </a:rPr>
              <a:t>2. Give a disadvantage of this technique.</a:t>
            </a:r>
            <a:br>
              <a:rPr lang="en-GB" sz="1400" b="1" u="sng" dirty="0">
                <a:sym typeface="Wingdings" panose="05000000000000000000" pitchFamily="2" charset="2"/>
              </a:rPr>
            </a:br>
            <a:br>
              <a:rPr lang="en-GB" sz="1400" b="1" u="sng" dirty="0">
                <a:sym typeface="Wingdings" panose="05000000000000000000" pitchFamily="2" charset="2"/>
              </a:rPr>
            </a:br>
            <a:br>
              <a:rPr lang="en-GB" sz="1400" b="1" u="sng" dirty="0">
                <a:sym typeface="Wingdings" panose="05000000000000000000" pitchFamily="2" charset="2"/>
              </a:rPr>
            </a:br>
            <a:r>
              <a:rPr lang="en-GB" sz="1400" dirty="0">
                <a:sym typeface="Wingdings" panose="05000000000000000000" pitchFamily="2" charset="2"/>
              </a:rPr>
              <a:t>3. Describe the process of distillation.</a:t>
            </a:r>
            <a:br>
              <a:rPr lang="en-GB" sz="1400" dirty="0">
                <a:sym typeface="Wingdings" panose="05000000000000000000" pitchFamily="2" charset="2"/>
              </a:rPr>
            </a:br>
            <a:br>
              <a:rPr lang="en-GB" sz="1400" dirty="0">
                <a:sym typeface="Wingdings" panose="05000000000000000000" pitchFamily="2" charset="2"/>
              </a:rPr>
            </a:br>
            <a:br>
              <a:rPr lang="en-GB" sz="1400" dirty="0">
                <a:sym typeface="Wingdings" panose="05000000000000000000" pitchFamily="2" charset="2"/>
              </a:rPr>
            </a:br>
            <a:r>
              <a:rPr lang="en-GB" sz="1400" dirty="0">
                <a:sym typeface="Wingdings" panose="05000000000000000000" pitchFamily="2" charset="2"/>
              </a:rPr>
              <a:t>4. Describe the process of reverse osmosis.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FD06105-9EE8-4EAC-86FA-2B39CB058CC6}"/>
              </a:ext>
            </a:extLst>
          </p:cNvPr>
          <p:cNvSpPr/>
          <p:nvPr/>
        </p:nvSpPr>
        <p:spPr>
          <a:xfrm>
            <a:off x="3296653" y="3150132"/>
            <a:ext cx="6426893" cy="3524048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A0C50E9-991E-4EF6-829C-39BAE4122EE0}"/>
              </a:ext>
            </a:extLst>
          </p:cNvPr>
          <p:cNvSpPr txBox="1"/>
          <p:nvPr/>
        </p:nvSpPr>
        <p:spPr>
          <a:xfrm>
            <a:off x="3361110" y="3166281"/>
            <a:ext cx="631682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State three pollutants that may be present in waste water.</a:t>
            </a:r>
          </a:p>
          <a:p>
            <a:pPr marL="342900" indent="-342900">
              <a:buAutoNum type="arabicPeriod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400" dirty="0">
                <a:sym typeface="Wingdings" panose="05000000000000000000" pitchFamily="2" charset="2"/>
              </a:rPr>
              <a:t>Complete the table to explain the steps in treating waste water. </a:t>
            </a:r>
            <a:br>
              <a:rPr lang="en-GB" sz="1400" dirty="0">
                <a:sym typeface="Wingdings" panose="05000000000000000000" pitchFamily="2" charset="2"/>
              </a:rPr>
            </a:br>
            <a:br>
              <a:rPr lang="en-GB" sz="1400" dirty="0">
                <a:sym typeface="Wingdings" panose="05000000000000000000" pitchFamily="2" charset="2"/>
              </a:rPr>
            </a:br>
            <a:br>
              <a:rPr lang="en-GB" sz="1400" dirty="0">
                <a:sym typeface="Wingdings" panose="05000000000000000000" pitchFamily="2" charset="2"/>
              </a:rPr>
            </a:br>
            <a:br>
              <a:rPr lang="en-GB" sz="1400" dirty="0">
                <a:sym typeface="Wingdings" panose="05000000000000000000" pitchFamily="2" charset="2"/>
              </a:rPr>
            </a:br>
            <a:endParaRPr lang="en-GB" sz="1400" dirty="0">
              <a:sym typeface="Wingdings" panose="05000000000000000000" pitchFamily="2" charset="2"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3B236202-6023-41F0-AA05-913DFDA569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725681"/>
              </p:ext>
            </p:extLst>
          </p:nvPr>
        </p:nvGraphicFramePr>
        <p:xfrm>
          <a:off x="3618482" y="4070740"/>
          <a:ext cx="5504594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00517">
                  <a:extLst>
                    <a:ext uri="{9D8B030D-6E8A-4147-A177-3AD203B41FA5}">
                      <a16:colId xmlns:a16="http://schemas.microsoft.com/office/drawing/2014/main" val="3551627008"/>
                    </a:ext>
                  </a:extLst>
                </a:gridCol>
                <a:gridCol w="3004077">
                  <a:extLst>
                    <a:ext uri="{9D8B030D-6E8A-4147-A177-3AD203B41FA5}">
                      <a16:colId xmlns:a16="http://schemas.microsoft.com/office/drawing/2014/main" val="10689299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b="1" dirty="0"/>
                        <a:t>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Explanation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480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Screening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549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Sedimentation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787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Anaerobic digestion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840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Aerobic digestion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748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6824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3028" y="90335"/>
            <a:ext cx="7953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C10 – Using Resources – Required Practical – Analysis and purification of water</a:t>
            </a:r>
          </a:p>
        </p:txBody>
      </p:sp>
      <p:sp>
        <p:nvSpPr>
          <p:cNvPr id="2" name="Rectangle 1"/>
          <p:cNvSpPr/>
          <p:nvPr/>
        </p:nvSpPr>
        <p:spPr>
          <a:xfrm>
            <a:off x="115910" y="110651"/>
            <a:ext cx="9620518" cy="35586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2FC3D55-2AAE-451F-9116-784B3EA83BA9}"/>
              </a:ext>
            </a:extLst>
          </p:cNvPr>
          <p:cNvSpPr/>
          <p:nvPr/>
        </p:nvSpPr>
        <p:spPr>
          <a:xfrm>
            <a:off x="125756" y="478755"/>
            <a:ext cx="4827243" cy="619542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D1553-5D4C-4CB7-8487-BBB0C4B94535}"/>
              </a:ext>
            </a:extLst>
          </p:cNvPr>
          <p:cNvSpPr txBox="1"/>
          <p:nvPr/>
        </p:nvSpPr>
        <p:spPr>
          <a:xfrm>
            <a:off x="112874" y="446517"/>
            <a:ext cx="482724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sym typeface="Wingdings" panose="05000000000000000000" pitchFamily="2" charset="2"/>
              </a:rPr>
              <a:t>Analysing the pH of Water Samples</a:t>
            </a:r>
            <a:br>
              <a:rPr lang="en-GB" sz="1600" b="1" u="sng" dirty="0">
                <a:sym typeface="Wingdings" panose="05000000000000000000" pitchFamily="2" charset="2"/>
              </a:rPr>
            </a:br>
            <a:r>
              <a:rPr lang="en-GB" sz="1200" dirty="0">
                <a:sym typeface="Wingdings" panose="05000000000000000000" pitchFamily="2" charset="2"/>
              </a:rPr>
              <a:t>- </a:t>
            </a:r>
            <a:r>
              <a:rPr lang="en-GB" sz="1400" dirty="0">
                <a:sym typeface="Wingdings" panose="05000000000000000000" pitchFamily="2" charset="2"/>
              </a:rPr>
              <a:t>Test pH of each water sample using pH probe or universal indicator.</a:t>
            </a:r>
            <a:br>
              <a:rPr lang="en-GB" sz="1400" dirty="0">
                <a:sym typeface="Wingdings" panose="05000000000000000000" pitchFamily="2" charset="2"/>
              </a:rPr>
            </a:br>
            <a:r>
              <a:rPr lang="en-GB" sz="1400" dirty="0">
                <a:sym typeface="Wingdings" panose="05000000000000000000" pitchFamily="2" charset="2"/>
              </a:rPr>
              <a:t>- Compare to pH chart if using universal indicator</a:t>
            </a:r>
          </a:p>
          <a:p>
            <a:endParaRPr lang="en-GB" sz="1400" dirty="0">
              <a:sym typeface="Wingdings" panose="05000000000000000000" pitchFamily="2" charset="2"/>
            </a:endParaRPr>
          </a:p>
          <a:p>
            <a:r>
              <a:rPr lang="en-GB" sz="1600" b="1" u="sng" dirty="0">
                <a:sym typeface="Wingdings" panose="05000000000000000000" pitchFamily="2" charset="2"/>
              </a:rPr>
              <a:t>Analysis the Mass of Dissolved Solids</a:t>
            </a:r>
            <a:br>
              <a:rPr lang="en-GB" sz="1400" b="1" u="sng" dirty="0">
                <a:sym typeface="Wingdings" panose="05000000000000000000" pitchFamily="2" charset="2"/>
              </a:rPr>
            </a:br>
            <a:r>
              <a:rPr lang="en-GB" sz="1400" dirty="0">
                <a:sym typeface="Wingdings" panose="05000000000000000000" pitchFamily="2" charset="2"/>
              </a:rPr>
              <a:t>1) Measure out 50 cm</a:t>
            </a:r>
            <a:r>
              <a:rPr lang="en-GB" sz="1400" baseline="30000" dirty="0">
                <a:sym typeface="Wingdings" panose="05000000000000000000" pitchFamily="2" charset="2"/>
              </a:rPr>
              <a:t>3</a:t>
            </a:r>
            <a:r>
              <a:rPr lang="en-GB" sz="1400" dirty="0">
                <a:sym typeface="Wingdings" panose="05000000000000000000" pitchFamily="2" charset="2"/>
              </a:rPr>
              <a:t> of water sample using measuring cylinder.</a:t>
            </a:r>
            <a:br>
              <a:rPr lang="en-GB" sz="1400" dirty="0">
                <a:sym typeface="Wingdings" panose="05000000000000000000" pitchFamily="2" charset="2"/>
              </a:rPr>
            </a:br>
            <a:br>
              <a:rPr lang="en-GB" sz="1400" dirty="0">
                <a:sym typeface="Wingdings" panose="05000000000000000000" pitchFamily="2" charset="2"/>
              </a:rPr>
            </a:br>
            <a:r>
              <a:rPr lang="en-GB" sz="1400" dirty="0">
                <a:sym typeface="Wingdings" panose="05000000000000000000" pitchFamily="2" charset="2"/>
              </a:rPr>
              <a:t>2) Take the mass of evaporating basin using top </a:t>
            </a:r>
            <a:br>
              <a:rPr lang="en-GB" sz="1400" dirty="0">
                <a:sym typeface="Wingdings" panose="05000000000000000000" pitchFamily="2" charset="2"/>
              </a:rPr>
            </a:br>
            <a:r>
              <a:rPr lang="en-GB" sz="1400" dirty="0">
                <a:sym typeface="Wingdings" panose="05000000000000000000" pitchFamily="2" charset="2"/>
              </a:rPr>
              <a:t>pan balance.</a:t>
            </a:r>
            <a:br>
              <a:rPr lang="en-GB" sz="1400" dirty="0">
                <a:sym typeface="Wingdings" panose="05000000000000000000" pitchFamily="2" charset="2"/>
              </a:rPr>
            </a:br>
            <a:br>
              <a:rPr lang="en-GB" sz="1400" dirty="0">
                <a:sym typeface="Wingdings" panose="05000000000000000000" pitchFamily="2" charset="2"/>
              </a:rPr>
            </a:br>
            <a:r>
              <a:rPr lang="en-GB" sz="1400" dirty="0">
                <a:sym typeface="Wingdings" panose="05000000000000000000" pitchFamily="2" charset="2"/>
              </a:rPr>
              <a:t>3) Heat the sample in the evaporating basin </a:t>
            </a:r>
            <a:br>
              <a:rPr lang="en-GB" sz="1400" dirty="0">
                <a:sym typeface="Wingdings" panose="05000000000000000000" pitchFamily="2" charset="2"/>
              </a:rPr>
            </a:br>
            <a:r>
              <a:rPr lang="en-GB" sz="1400" dirty="0">
                <a:sym typeface="Wingdings" panose="05000000000000000000" pitchFamily="2" charset="2"/>
              </a:rPr>
              <a:t>gently until all liquid evaporates.</a:t>
            </a:r>
            <a:br>
              <a:rPr lang="en-GB" sz="1400" dirty="0">
                <a:sym typeface="Wingdings" panose="05000000000000000000" pitchFamily="2" charset="2"/>
              </a:rPr>
            </a:br>
            <a:br>
              <a:rPr lang="en-GB" sz="1400" dirty="0">
                <a:sym typeface="Wingdings" panose="05000000000000000000" pitchFamily="2" charset="2"/>
              </a:rPr>
            </a:br>
            <a:r>
              <a:rPr lang="en-GB" sz="1400" dirty="0">
                <a:sym typeface="Wingdings" panose="05000000000000000000" pitchFamily="2" charset="2"/>
              </a:rPr>
              <a:t>4) Let the evaporating basin cool</a:t>
            </a:r>
            <a:br>
              <a:rPr lang="en-GB" sz="1400" dirty="0">
                <a:sym typeface="Wingdings" panose="05000000000000000000" pitchFamily="2" charset="2"/>
              </a:rPr>
            </a:br>
            <a:br>
              <a:rPr lang="en-GB" sz="1400" dirty="0">
                <a:sym typeface="Wingdings" panose="05000000000000000000" pitchFamily="2" charset="2"/>
              </a:rPr>
            </a:br>
            <a:r>
              <a:rPr lang="en-GB" sz="1400" dirty="0">
                <a:sym typeface="Wingdings" panose="05000000000000000000" pitchFamily="2" charset="2"/>
              </a:rPr>
              <a:t>5) Re-take the mass of the evaporating basin.</a:t>
            </a:r>
            <a:br>
              <a:rPr lang="en-GB" sz="1400" dirty="0">
                <a:sym typeface="Wingdings" panose="05000000000000000000" pitchFamily="2" charset="2"/>
              </a:rPr>
            </a:br>
            <a:br>
              <a:rPr lang="en-GB" sz="1400" dirty="0">
                <a:sym typeface="Wingdings" panose="05000000000000000000" pitchFamily="2" charset="2"/>
              </a:rPr>
            </a:br>
            <a:r>
              <a:rPr lang="en-GB" sz="1400" dirty="0">
                <a:sym typeface="Wingdings" panose="05000000000000000000" pitchFamily="2" charset="2"/>
              </a:rPr>
              <a:t>6) Calculate the mass of the solid left behind by </a:t>
            </a:r>
            <a:br>
              <a:rPr lang="en-GB" sz="1400" dirty="0">
                <a:sym typeface="Wingdings" panose="05000000000000000000" pitchFamily="2" charset="2"/>
              </a:rPr>
            </a:br>
            <a:r>
              <a:rPr lang="en-GB" sz="1400" dirty="0">
                <a:sym typeface="Wingdings" panose="05000000000000000000" pitchFamily="2" charset="2"/>
              </a:rPr>
              <a:t>doing: final mass – initial mass.</a:t>
            </a:r>
            <a:br>
              <a:rPr lang="en-GB" sz="1400" dirty="0">
                <a:sym typeface="Wingdings" panose="05000000000000000000" pitchFamily="2" charset="2"/>
              </a:rPr>
            </a:br>
            <a:br>
              <a:rPr lang="en-GB" sz="1400" dirty="0">
                <a:sym typeface="Wingdings" panose="05000000000000000000" pitchFamily="2" charset="2"/>
              </a:rPr>
            </a:br>
            <a:r>
              <a:rPr lang="en-GB" sz="1400" dirty="0">
                <a:sym typeface="Wingdings" panose="05000000000000000000" pitchFamily="2" charset="2"/>
              </a:rPr>
              <a:t>7) Repeat with different water samples  (e.g. rainwater, salt water, spring water</a:t>
            </a:r>
            <a:r>
              <a:rPr lang="en-GB" sz="1200" dirty="0">
                <a:sym typeface="Wingdings" panose="05000000000000000000" pitchFamily="2" charset="2"/>
              </a:rPr>
              <a:t>)</a:t>
            </a:r>
            <a:br>
              <a:rPr lang="en-GB" sz="1200" dirty="0">
                <a:sym typeface="Wingdings" panose="05000000000000000000" pitchFamily="2" charset="2"/>
              </a:rPr>
            </a:br>
            <a:br>
              <a:rPr lang="en-GB" sz="1600" dirty="0">
                <a:sym typeface="Wingdings" panose="05000000000000000000" pitchFamily="2" charset="2"/>
              </a:rPr>
            </a:br>
            <a:br>
              <a:rPr lang="en-GB" sz="1200" dirty="0">
                <a:sym typeface="Wingdings" panose="05000000000000000000" pitchFamily="2" charset="2"/>
              </a:rPr>
            </a:br>
            <a:endParaRPr lang="en-GB" sz="1600" b="1" u="sng" dirty="0">
              <a:sym typeface="Wingdings" panose="05000000000000000000" pitchFamily="2" charset="2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F259DF-C3F8-486D-882B-9B336D3601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2187" y="2746272"/>
            <a:ext cx="1572009" cy="158510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1D46979-C5EB-4AB6-A3DE-4A3A63249562}"/>
              </a:ext>
            </a:extLst>
          </p:cNvPr>
          <p:cNvSpPr txBox="1"/>
          <p:nvPr/>
        </p:nvSpPr>
        <p:spPr>
          <a:xfrm>
            <a:off x="4978763" y="486830"/>
            <a:ext cx="4670553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sym typeface="Wingdings" panose="05000000000000000000" pitchFamily="2" charset="2"/>
              </a:rPr>
              <a:t>Distillation of water Sample</a:t>
            </a:r>
            <a:br>
              <a:rPr lang="en-GB" b="1" u="sng" dirty="0">
                <a:sym typeface="Wingdings" panose="05000000000000000000" pitchFamily="2" charset="2"/>
              </a:rPr>
            </a:br>
            <a:endParaRPr lang="en-GB" b="1" u="sng" dirty="0">
              <a:sym typeface="Wingdings" panose="05000000000000000000" pitchFamily="2" charset="2"/>
            </a:endParaRPr>
          </a:p>
          <a:p>
            <a:endParaRPr lang="en-GB" sz="1400" b="1" u="sng" dirty="0">
              <a:sym typeface="Wingdings" panose="05000000000000000000" pitchFamily="2" charset="2"/>
            </a:endParaRPr>
          </a:p>
          <a:p>
            <a:endParaRPr lang="en-GB" sz="1400" b="1" u="sng" dirty="0">
              <a:sym typeface="Wingdings" panose="05000000000000000000" pitchFamily="2" charset="2"/>
            </a:endParaRPr>
          </a:p>
          <a:p>
            <a:endParaRPr lang="en-GB" sz="1400" b="1" u="sng" dirty="0">
              <a:sym typeface="Wingdings" panose="05000000000000000000" pitchFamily="2" charset="2"/>
            </a:endParaRPr>
          </a:p>
          <a:p>
            <a:endParaRPr lang="en-GB" sz="1400" b="1" u="sng" dirty="0">
              <a:sym typeface="Wingdings" panose="05000000000000000000" pitchFamily="2" charset="2"/>
            </a:endParaRPr>
          </a:p>
          <a:p>
            <a:endParaRPr lang="en-GB" sz="1400" b="1" u="sng" dirty="0">
              <a:sym typeface="Wingdings" panose="05000000000000000000" pitchFamily="2" charset="2"/>
            </a:endParaRPr>
          </a:p>
          <a:p>
            <a:endParaRPr lang="en-GB" sz="1400" b="1" u="sng" dirty="0">
              <a:sym typeface="Wingdings" panose="05000000000000000000" pitchFamily="2" charset="2"/>
            </a:endParaRPr>
          </a:p>
          <a:p>
            <a:endParaRPr lang="en-GB" sz="1400" b="1" u="sng" dirty="0">
              <a:sym typeface="Wingdings" panose="05000000000000000000" pitchFamily="2" charset="2"/>
            </a:endParaRPr>
          </a:p>
          <a:p>
            <a:endParaRPr lang="en-GB" sz="1400" b="1" u="sng" dirty="0">
              <a:sym typeface="Wingdings" panose="05000000000000000000" pitchFamily="2" charset="2"/>
            </a:endParaRPr>
          </a:p>
          <a:p>
            <a:endParaRPr lang="en-GB" sz="1400" b="1" u="sng" dirty="0">
              <a:sym typeface="Wingdings" panose="05000000000000000000" pitchFamily="2" charset="2"/>
            </a:endParaRPr>
          </a:p>
          <a:p>
            <a:endParaRPr lang="en-GB" sz="1400" b="1" u="sng" dirty="0">
              <a:sym typeface="Wingdings" panose="05000000000000000000" pitchFamily="2" charset="2"/>
            </a:endParaRPr>
          </a:p>
          <a:p>
            <a:endParaRPr lang="en-GB" sz="1400" b="1" u="sng" dirty="0">
              <a:sym typeface="Wingdings" panose="05000000000000000000" pitchFamily="2" charset="2"/>
            </a:endParaRPr>
          </a:p>
          <a:p>
            <a:pPr marL="342900" indent="-342900">
              <a:buAutoNum type="arabicParenR"/>
            </a:pPr>
            <a:r>
              <a:rPr lang="en-GB" sz="1400" dirty="0">
                <a:sym typeface="Wingdings" panose="05000000000000000000" pitchFamily="2" charset="2"/>
              </a:rPr>
              <a:t>Set up apparatus as shown in picture with the sample of water in the round bottom flask.</a:t>
            </a:r>
          </a:p>
          <a:p>
            <a:pPr marL="342900" indent="-342900">
              <a:buAutoNum type="arabicParenR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arenR"/>
            </a:pPr>
            <a:r>
              <a:rPr lang="en-GB" sz="1400" dirty="0">
                <a:sym typeface="Wingdings" panose="05000000000000000000" pitchFamily="2" charset="2"/>
              </a:rPr>
              <a:t>Heat water sample until it boils gently.</a:t>
            </a:r>
          </a:p>
          <a:p>
            <a:pPr marL="342900" indent="-342900">
              <a:buAutoNum type="arabicParenR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arenR"/>
            </a:pPr>
            <a:r>
              <a:rPr lang="en-GB" sz="1400" dirty="0">
                <a:sym typeface="Wingdings" panose="05000000000000000000" pitchFamily="2" charset="2"/>
              </a:rPr>
              <a:t>Water vapour enters the tube at the side (condenser)</a:t>
            </a:r>
          </a:p>
          <a:p>
            <a:pPr marL="342900" indent="-342900">
              <a:buAutoNum type="arabicParenR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arenR"/>
            </a:pPr>
            <a:r>
              <a:rPr lang="en-GB" sz="1400" dirty="0">
                <a:sym typeface="Wingdings" panose="05000000000000000000" pitchFamily="2" charset="2"/>
              </a:rPr>
              <a:t>There is cold water surrounding the tube</a:t>
            </a:r>
          </a:p>
          <a:p>
            <a:pPr marL="342900" indent="-342900">
              <a:buAutoNum type="arabicParenR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arenR"/>
            </a:pPr>
            <a:r>
              <a:rPr lang="en-GB" sz="1400" dirty="0">
                <a:sym typeface="Wingdings" panose="05000000000000000000" pitchFamily="2" charset="2"/>
              </a:rPr>
              <a:t>The water vapour cools and condenses and collects in the flask. </a:t>
            </a:r>
          </a:p>
          <a:p>
            <a:pPr marL="342900" indent="-342900">
              <a:buAutoNum type="arabicParenR"/>
            </a:pPr>
            <a:endParaRPr lang="en-GB" sz="1400" dirty="0">
              <a:sym typeface="Wingdings" panose="05000000000000000000" pitchFamily="2" charset="2"/>
            </a:endParaRPr>
          </a:p>
          <a:p>
            <a:pPr marL="342900" indent="-342900">
              <a:buAutoNum type="arabicParenR"/>
            </a:pPr>
            <a:r>
              <a:rPr lang="en-GB" sz="1400" dirty="0">
                <a:sym typeface="Wingdings" panose="05000000000000000000" pitchFamily="2" charset="2"/>
              </a:rPr>
              <a:t>The water collected should be </a:t>
            </a:r>
            <a:r>
              <a:rPr lang="en-GB" sz="1400" b="1" dirty="0">
                <a:sym typeface="Wingdings" panose="05000000000000000000" pitchFamily="2" charset="2"/>
              </a:rPr>
              <a:t>pure</a:t>
            </a:r>
            <a:r>
              <a:rPr lang="en-GB" sz="1400" dirty="0">
                <a:sym typeface="Wingdings" panose="05000000000000000000" pitchFamily="2" charset="2"/>
              </a:rPr>
              <a:t>. </a:t>
            </a:r>
            <a:br>
              <a:rPr lang="en-GB" sz="1400" dirty="0">
                <a:sym typeface="Wingdings" panose="05000000000000000000" pitchFamily="2" charset="2"/>
              </a:rPr>
            </a:br>
            <a:endParaRPr lang="en-GB" sz="1400" b="1" u="sng" dirty="0">
              <a:sym typeface="Wingdings" panose="05000000000000000000" pitchFamily="2" charset="2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3B1842E-4E96-4DF3-B0B2-1EA647EC6C7E}"/>
              </a:ext>
            </a:extLst>
          </p:cNvPr>
          <p:cNvSpPr/>
          <p:nvPr/>
        </p:nvSpPr>
        <p:spPr>
          <a:xfrm>
            <a:off x="4965881" y="465787"/>
            <a:ext cx="4770547" cy="619542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 descr="Image result for distillation">
            <a:extLst>
              <a:ext uri="{FF2B5EF4-FFF2-40B4-BE49-F238E27FC236}">
                <a16:creationId xmlns:a16="http://schemas.microsoft.com/office/drawing/2014/main" id="{767774D0-E0D6-434F-B0CA-A6BC4E49F1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387" y="878849"/>
            <a:ext cx="4391534" cy="230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139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909" y="103031"/>
            <a:ext cx="7953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C10 – Using Resources – Required Practical – Analysis and purification of water</a:t>
            </a:r>
          </a:p>
        </p:txBody>
      </p:sp>
      <p:sp>
        <p:nvSpPr>
          <p:cNvPr id="2" name="Rectangle 1"/>
          <p:cNvSpPr/>
          <p:nvPr/>
        </p:nvSpPr>
        <p:spPr>
          <a:xfrm>
            <a:off x="115910" y="110651"/>
            <a:ext cx="9620518" cy="355863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2FC3D55-2AAE-451F-9116-784B3EA83BA9}"/>
              </a:ext>
            </a:extLst>
          </p:cNvPr>
          <p:cNvSpPr/>
          <p:nvPr/>
        </p:nvSpPr>
        <p:spPr>
          <a:xfrm>
            <a:off x="125756" y="478755"/>
            <a:ext cx="4827243" cy="619542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7D1553-5D4C-4CB7-8487-BBB0C4B94535}"/>
              </a:ext>
            </a:extLst>
          </p:cNvPr>
          <p:cNvSpPr txBox="1"/>
          <p:nvPr/>
        </p:nvSpPr>
        <p:spPr>
          <a:xfrm>
            <a:off x="112874" y="446517"/>
            <a:ext cx="48272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ym typeface="Wingdings" panose="05000000000000000000" pitchFamily="2" charset="2"/>
              </a:rPr>
              <a:t>1. Write a method of how to investigate the mass of solids in different samples of water.</a:t>
            </a:r>
            <a:endParaRPr lang="en-GB" sz="1400" b="1" u="sng" dirty="0">
              <a:sym typeface="Wingdings" panose="05000000000000000000" pitchFamily="2" charset="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D46979-C5EB-4AB6-A3DE-4A3A63249562}"/>
              </a:ext>
            </a:extLst>
          </p:cNvPr>
          <p:cNvSpPr txBox="1"/>
          <p:nvPr/>
        </p:nvSpPr>
        <p:spPr>
          <a:xfrm>
            <a:off x="5078757" y="494621"/>
            <a:ext cx="46705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sym typeface="Wingdings" panose="05000000000000000000" pitchFamily="2" charset="2"/>
              </a:rPr>
              <a:t>  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3B1842E-4E96-4DF3-B0B2-1EA647EC6C7E}"/>
              </a:ext>
            </a:extLst>
          </p:cNvPr>
          <p:cNvSpPr/>
          <p:nvPr/>
        </p:nvSpPr>
        <p:spPr>
          <a:xfrm>
            <a:off x="4965881" y="465787"/>
            <a:ext cx="4770547" cy="619542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7E8C7E-EDED-43C6-9535-2D8E72148AB6}"/>
              </a:ext>
            </a:extLst>
          </p:cNvPr>
          <p:cNvSpPr txBox="1"/>
          <p:nvPr/>
        </p:nvSpPr>
        <p:spPr>
          <a:xfrm>
            <a:off x="4937532" y="494621"/>
            <a:ext cx="4827243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600" dirty="0">
                <a:sym typeface="Wingdings" panose="05000000000000000000" pitchFamily="2" charset="2"/>
              </a:rPr>
              <a:t>Label the diagram below to show how to purify salt water.</a:t>
            </a:r>
          </a:p>
          <a:p>
            <a:pPr marL="342900" indent="-342900">
              <a:buAutoNum type="arabicPeriod"/>
            </a:pPr>
            <a:endParaRPr lang="en-GB" sz="16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6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6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6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6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6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6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6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6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6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6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6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6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600" dirty="0">
                <a:sym typeface="Wingdings" panose="05000000000000000000" pitchFamily="2" charset="2"/>
              </a:rPr>
              <a:t>What is the name of this technique?</a:t>
            </a:r>
          </a:p>
          <a:p>
            <a:pPr marL="342900" indent="-342900">
              <a:buAutoNum type="arabicPeriod"/>
            </a:pPr>
            <a:endParaRPr lang="en-GB" sz="16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600" dirty="0">
                <a:sym typeface="Wingdings" panose="05000000000000000000" pitchFamily="2" charset="2"/>
              </a:rPr>
              <a:t> What two changes of state happen during this?</a:t>
            </a:r>
          </a:p>
          <a:p>
            <a:pPr marL="342900" indent="-342900">
              <a:buAutoNum type="arabicPeriod"/>
            </a:pPr>
            <a:endParaRPr lang="en-GB" sz="1600" b="1" u="sng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en-GB" sz="1600" b="1" u="sng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r>
              <a:rPr lang="en-GB" sz="1600" dirty="0">
                <a:sym typeface="Wingdings" panose="05000000000000000000" pitchFamily="2" charset="2"/>
              </a:rPr>
              <a:t>Describe the water that is collected in the beaker</a:t>
            </a:r>
            <a:endParaRPr lang="en-GB" sz="1400" dirty="0">
              <a:sym typeface="Wingdings" panose="05000000000000000000" pitchFamily="2" charset="2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97C045A-0A67-4B31-BD3A-47A5F7E71C1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0488" y="1267829"/>
            <a:ext cx="4487090" cy="2128092"/>
          </a:xfrm>
          <a:prstGeom prst="rect">
            <a:avLst/>
          </a:prstGeom>
          <a:ln>
            <a:solidFill>
              <a:srgbClr val="002060"/>
            </a:solidFill>
          </a:ln>
        </p:spPr>
      </p:pic>
      <p:sp>
        <p:nvSpPr>
          <p:cNvPr id="11" name="Text Box 2">
            <a:extLst>
              <a:ext uri="{FF2B5EF4-FFF2-40B4-BE49-F238E27FC236}">
                <a16:creationId xmlns:a16="http://schemas.microsoft.com/office/drawing/2014/main" id="{56AD8BA2-CB33-4BC5-B391-BBDD3C579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1627" y="3483398"/>
            <a:ext cx="3262312" cy="44659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Bunsen, water sample, water, beaker, condenser, water in, water out, thermometer, round bottom flask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742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cc4faa4c-f8d9-4fc1-beda-ab3cfaa8a42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29D55483D2584294C770DFFDB0BFA0" ma:contentTypeVersion="2" ma:contentTypeDescription="Create a new document." ma:contentTypeScope="" ma:versionID="f08b36cde297b67a1a12bb521d81aa5d">
  <xsd:schema xmlns:xsd="http://www.w3.org/2001/XMLSchema" xmlns:xs="http://www.w3.org/2001/XMLSchema" xmlns:p="http://schemas.microsoft.com/office/2006/metadata/properties" xmlns:ns2="cc4faa4c-f8d9-4fc1-beda-ab3cfaa8a420" xmlns:ns3="e69aa3c5-a6bc-4204-9a96-cbccf8b48dd6" targetNamespace="http://schemas.microsoft.com/office/2006/metadata/properties" ma:root="true" ma:fieldsID="26c595efc32b85b79986e2d50c9e3620" ns2:_="" ns3:_="">
    <xsd:import namespace="cc4faa4c-f8d9-4fc1-beda-ab3cfaa8a420"/>
    <xsd:import namespace="e69aa3c5-a6bc-4204-9a96-cbccf8b48dd6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4faa4c-f8d9-4fc1-beda-ab3cfaa8a420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format="Dropdown" ma:internalName="Category">
      <xsd:simpleType>
        <xsd:restriction base="dms:Choice">
          <xsd:enumeration value="Secondary (UL Published Curriculum)"/>
          <xsd:enumeration value="Secondary (School Generated Examples)"/>
          <xsd:enumeration value="KPI Exemplification material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9aa3c5-a6bc-4204-9a96-cbccf8b48dd6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A6CB6E-E656-4475-AEA7-6F2DAC1CC13D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3bc3a98-ae7c-4bff-95cf-4b81bdb7b29d"/>
    <ds:schemaRef ds:uri="c1e47bbb-7baa-48a7-be9f-bdb330cabe3f"/>
    <ds:schemaRef ds:uri="http://schemas.microsoft.com/office/2006/documentManagement/typ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76630AD-ED15-460D-924E-7DBC54E6DC4B}"/>
</file>

<file path=customXml/itemProps3.xml><?xml version="1.0" encoding="utf-8"?>
<ds:datastoreItem xmlns:ds="http://schemas.openxmlformats.org/officeDocument/2006/customXml" ds:itemID="{F6B54B50-6FA3-4DDD-BDA3-AB7A07F47A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4481</TotalTime>
  <Words>2105</Words>
  <Application>Microsoft Office PowerPoint</Application>
  <PresentationFormat>A4 Paper (210x297 mm)</PresentationFormat>
  <Paragraphs>242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</dc:creator>
  <cp:lastModifiedBy>Anila Mannan</cp:lastModifiedBy>
  <cp:revision>45</cp:revision>
  <dcterms:created xsi:type="dcterms:W3CDTF">2020-05-14T13:05:21Z</dcterms:created>
  <dcterms:modified xsi:type="dcterms:W3CDTF">2020-10-22T16:44:50Z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0x0101006629D55483D2584294C770DFFDB0BFA0</vt:lpwstr>
  </property>
</Properties>
</file>